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278" r:id="rId3"/>
    <p:sldId id="279" r:id="rId4"/>
    <p:sldId id="264" r:id="rId5"/>
    <p:sldId id="257" r:id="rId6"/>
    <p:sldId id="258" r:id="rId7"/>
    <p:sldId id="259" r:id="rId8"/>
    <p:sldId id="261" r:id="rId9"/>
    <p:sldId id="262" r:id="rId10"/>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25" autoAdjust="0"/>
    <p:restoredTop sz="90921" autoAdjust="0"/>
  </p:normalViewPr>
  <p:slideViewPr>
    <p:cSldViewPr snapToGrid="0">
      <p:cViewPr varScale="1">
        <p:scale>
          <a:sx n="57" d="100"/>
          <a:sy n="57" d="100"/>
        </p:scale>
        <p:origin x="1860"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7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714B054-45B3-45E6-802D-0928902592A9}" type="datetimeFigureOut">
              <a:rPr lang="fi-FI" smtClean="0"/>
              <a:t>18.12.2019</a:t>
            </a:fld>
            <a:endParaRPr lang="fi-FI"/>
          </a:p>
        </p:txBody>
      </p:sp>
      <p:sp>
        <p:nvSpPr>
          <p:cNvPr id="4" name="Dian kuvan paikkamerkki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601"/>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601"/>
            <a:ext cx="2946347" cy="498214"/>
          </a:xfrm>
          <a:prstGeom prst="rect">
            <a:avLst/>
          </a:prstGeom>
        </p:spPr>
        <p:txBody>
          <a:bodyPr vert="horz" lIns="91440" tIns="45720" rIns="91440" bIns="45720" rtlCol="0" anchor="b"/>
          <a:lstStyle>
            <a:lvl1pPr algn="r">
              <a:defRPr sz="1200"/>
            </a:lvl1pPr>
          </a:lstStyle>
          <a:p>
            <a:fld id="{50F33FB5-3D86-4A84-8EAC-1F83378C645C}" type="slidenum">
              <a:rPr lang="fi-FI" smtClean="0"/>
              <a:t>‹#›</a:t>
            </a:fld>
            <a:endParaRPr lang="fi-FI"/>
          </a:p>
        </p:txBody>
      </p:sp>
    </p:spTree>
    <p:extLst>
      <p:ext uri="{BB962C8B-B14F-4D97-AF65-F5344CB8AC3E}">
        <p14:creationId xmlns:p14="http://schemas.microsoft.com/office/powerpoint/2010/main" val="182442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reebibleimages.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ixabay.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420914" y="4778722"/>
            <a:ext cx="5921829" cy="4786192"/>
          </a:xfrm>
        </p:spPr>
        <p:txBody>
          <a:bodyPr/>
          <a:lstStyle/>
          <a:p>
            <a:r>
              <a:rPr lang="fi-FI" sz="1600" b="1" u="sng" kern="1200" dirty="0">
                <a:solidFill>
                  <a:schemeClr val="tx1"/>
                </a:solidFill>
                <a:effectLst/>
                <a:latin typeface="+mn-lt"/>
                <a:ea typeface="+mn-ea"/>
                <a:cs typeface="+mn-cs"/>
              </a:rPr>
              <a:t>Vertaus suurista pidoista – Luuk. 14:15-24</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Kertomuksen kuvat: </a:t>
            </a:r>
            <a:r>
              <a:rPr lang="fi-FI" sz="1200" u="sng" kern="1200" dirty="0">
                <a:solidFill>
                  <a:schemeClr val="tx1"/>
                </a:solidFill>
                <a:effectLst/>
                <a:latin typeface="+mn-lt"/>
                <a:ea typeface="+mn-ea"/>
                <a:cs typeface="+mn-cs"/>
                <a:hlinkClick r:id="rId3"/>
              </a:rPr>
              <a:t>www.freebibleimages.org</a:t>
            </a:r>
            <a:r>
              <a:rPr lang="fi-FI" sz="1200" kern="1200" dirty="0">
                <a:solidFill>
                  <a:schemeClr val="tx1"/>
                </a:solidFill>
                <a:effectLst/>
                <a:latin typeface="+mn-lt"/>
                <a:ea typeface="+mn-ea"/>
                <a:cs typeface="+mn-cs"/>
              </a:rPr>
              <a:t>, raamatunlauseenkuva </a:t>
            </a:r>
            <a:r>
              <a:rPr lang="fi-FI" sz="1200" u="sng" kern="1200" dirty="0">
                <a:solidFill>
                  <a:schemeClr val="tx1"/>
                </a:solidFill>
                <a:effectLst/>
                <a:latin typeface="+mn-lt"/>
                <a:ea typeface="+mn-ea"/>
                <a:cs typeface="+mn-cs"/>
                <a:hlinkClick r:id="rId4"/>
              </a:rPr>
              <a:t>www.pixabay.com</a:t>
            </a:r>
            <a:endParaRPr lang="fi-FI" sz="1200" kern="1200" dirty="0">
              <a:solidFill>
                <a:schemeClr val="tx1"/>
              </a:solidFill>
              <a:effectLst/>
              <a:latin typeface="+mn-lt"/>
              <a:ea typeface="+mn-ea"/>
              <a:cs typeface="+mn-cs"/>
            </a:endParaRPr>
          </a:p>
          <a:p>
            <a:endParaRPr lang="fi-FI" sz="1600" kern="1200" dirty="0">
              <a:solidFill>
                <a:schemeClr val="tx1"/>
              </a:solidFill>
              <a:effectLst/>
              <a:latin typeface="+mn-lt"/>
              <a:ea typeface="+mn-ea"/>
              <a:cs typeface="+mn-cs"/>
            </a:endParaRPr>
          </a:p>
          <a:p>
            <a:r>
              <a:rPr lang="fi-FI" sz="1600" b="1" kern="1200" dirty="0">
                <a:solidFill>
                  <a:schemeClr val="tx1"/>
                </a:solidFill>
                <a:effectLst/>
                <a:latin typeface="+mn-lt"/>
                <a:ea typeface="+mn-ea"/>
                <a:cs typeface="+mn-cs"/>
              </a:rPr>
              <a:t>Johdanto:</a:t>
            </a:r>
            <a:r>
              <a:rPr lang="fi-FI" sz="1600" kern="1200" dirty="0">
                <a:solidFill>
                  <a:schemeClr val="tx1"/>
                </a:solidFill>
                <a:effectLst/>
                <a:latin typeface="+mn-lt"/>
                <a:ea typeface="+mn-ea"/>
                <a:cs typeface="+mn-cs"/>
              </a:rPr>
              <a:t> Oletko joskus järjestänyt juhlat? Synttärit, joulujuhlat tms. Miltä tuntuisi, kun </a:t>
            </a:r>
            <a:r>
              <a:rPr lang="fi-FI" sz="1600" kern="1200" dirty="0" err="1">
                <a:solidFill>
                  <a:schemeClr val="tx1"/>
                </a:solidFill>
                <a:effectLst/>
                <a:latin typeface="+mn-lt"/>
                <a:ea typeface="+mn-ea"/>
                <a:cs typeface="+mn-cs"/>
              </a:rPr>
              <a:t>sä</a:t>
            </a:r>
            <a:r>
              <a:rPr lang="fi-FI" sz="1600" kern="1200" dirty="0">
                <a:solidFill>
                  <a:schemeClr val="tx1"/>
                </a:solidFill>
                <a:effectLst/>
                <a:latin typeface="+mn-lt"/>
                <a:ea typeface="+mn-ea"/>
                <a:cs typeface="+mn-cs"/>
              </a:rPr>
              <a:t> olisit valmistellut juhlat, leiponut ja siivonnut ja miettinyt mukavaa tekemistä, ja kukaan niistä, ketä sinä olet juhliisi kutsunut, ei tulisi, vaan keksisi tekosyyn, mikseivät voisi tulla? Olisitko siitä innoissaan ja onnellinen? Tuskin. </a:t>
            </a:r>
          </a:p>
          <a:p>
            <a:endParaRPr lang="fi-FI" sz="1600" kern="1200" dirty="0">
              <a:solidFill>
                <a:schemeClr val="tx1"/>
              </a:solidFill>
              <a:effectLst/>
              <a:latin typeface="+mn-lt"/>
              <a:ea typeface="+mn-ea"/>
              <a:cs typeface="+mn-cs"/>
            </a:endParaRPr>
          </a:p>
          <a:p>
            <a:r>
              <a:rPr lang="fi-FI" sz="1600" kern="1200" dirty="0">
                <a:solidFill>
                  <a:schemeClr val="tx1"/>
                </a:solidFill>
                <a:effectLst/>
                <a:latin typeface="+mn-lt"/>
                <a:ea typeface="+mn-ea"/>
                <a:cs typeface="+mn-cs"/>
              </a:rPr>
              <a:t>Jumalakin kutsuu meitä juhliin: "Tulkaa, kokoontukaa Jumalan juhla-aterialle!” </a:t>
            </a:r>
            <a:r>
              <a:rPr lang="fi-FI" sz="1600" b="1" kern="1200" dirty="0">
                <a:solidFill>
                  <a:schemeClr val="tx1"/>
                </a:solidFill>
                <a:effectLst/>
                <a:latin typeface="+mn-lt"/>
                <a:ea typeface="+mn-ea"/>
                <a:cs typeface="+mn-cs"/>
              </a:rPr>
              <a:t>Ilm. 19:17b (näkyviin, ääneen)</a:t>
            </a:r>
          </a:p>
          <a:p>
            <a:endParaRPr lang="fi-FI" sz="1600" kern="1200" dirty="0">
              <a:solidFill>
                <a:schemeClr val="tx1"/>
              </a:solidFill>
              <a:effectLst/>
              <a:latin typeface="+mn-lt"/>
              <a:ea typeface="+mn-ea"/>
              <a:cs typeface="+mn-cs"/>
            </a:endParaRPr>
          </a:p>
          <a:p>
            <a:r>
              <a:rPr lang="fi-FI" sz="1600" kern="1200" dirty="0">
                <a:solidFill>
                  <a:schemeClr val="tx1"/>
                </a:solidFill>
                <a:effectLst/>
                <a:latin typeface="+mn-lt"/>
                <a:ea typeface="+mn-ea"/>
                <a:cs typeface="+mn-cs"/>
              </a:rPr>
              <a:t>Millaiset ovat Jumalan juhlat ja ketä sinne kutsutaan? Pohditaanpa sitä tänään.</a:t>
            </a:r>
          </a:p>
          <a:p>
            <a:endParaRPr lang="fi-FI" sz="1600" dirty="0"/>
          </a:p>
          <a:p>
            <a:r>
              <a:rPr lang="fi-FI" sz="1600" b="1" dirty="0"/>
              <a:t>Raamatusta voimme lukea, kuinka Jeesus kertoi vertauksen. Vertaushan on tavallinen, maallinen kertomus, jolla on taivaallinen tarkoitus. </a:t>
            </a:r>
            <a:endParaRPr lang="fi-FI" sz="1600" kern="1200" dirty="0">
              <a:solidFill>
                <a:schemeClr val="tx1"/>
              </a:solidFill>
              <a:effectLst/>
              <a:latin typeface="+mn-lt"/>
              <a:ea typeface="+mn-ea"/>
              <a:cs typeface="+mn-cs"/>
            </a:endParaRPr>
          </a:p>
          <a:p>
            <a:endParaRPr lang="fi-FI" sz="1600" dirty="0"/>
          </a:p>
          <a:p>
            <a:endParaRPr lang="fi-FI" sz="1600" dirty="0"/>
          </a:p>
        </p:txBody>
      </p:sp>
      <p:sp>
        <p:nvSpPr>
          <p:cNvPr id="4" name="Dian numeron paikkamerkki 3"/>
          <p:cNvSpPr>
            <a:spLocks noGrp="1"/>
          </p:cNvSpPr>
          <p:nvPr>
            <p:ph type="sldNum" sz="quarter" idx="5"/>
          </p:nvPr>
        </p:nvSpPr>
        <p:spPr/>
        <p:txBody>
          <a:bodyPr/>
          <a:lstStyle/>
          <a:p>
            <a:fld id="{50F33FB5-3D86-4A84-8EAC-1F83378C645C}" type="slidenum">
              <a:rPr lang="fi-FI" smtClean="0"/>
              <a:t>1</a:t>
            </a:fld>
            <a:endParaRPr lang="fi-FI"/>
          </a:p>
        </p:txBody>
      </p:sp>
    </p:spTree>
    <p:extLst>
      <p:ext uri="{BB962C8B-B14F-4D97-AF65-F5344CB8AC3E}">
        <p14:creationId xmlns:p14="http://schemas.microsoft.com/office/powerpoint/2010/main" val="261986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0F33FB5-3D86-4A84-8EAC-1F83378C645C}" type="slidenum">
              <a:rPr lang="fi-FI" smtClean="0"/>
              <a:t>2</a:t>
            </a:fld>
            <a:endParaRPr lang="fi-FI"/>
          </a:p>
        </p:txBody>
      </p:sp>
    </p:spTree>
    <p:extLst>
      <p:ext uri="{BB962C8B-B14F-4D97-AF65-F5344CB8AC3E}">
        <p14:creationId xmlns:p14="http://schemas.microsoft.com/office/powerpoint/2010/main" val="76827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600" b="1" kern="1200" dirty="0">
                <a:solidFill>
                  <a:schemeClr val="tx1"/>
                </a:solidFill>
                <a:effectLst/>
                <a:latin typeface="+mn-lt"/>
                <a:ea typeface="+mn-ea"/>
                <a:cs typeface="+mn-cs"/>
              </a:rPr>
              <a:t>Eräs mies järjesti suuret pidot ja kutsui paljon vieraita</a:t>
            </a:r>
            <a:r>
              <a:rPr lang="fi-FI" sz="1600" kern="1200" dirty="0">
                <a:solidFill>
                  <a:schemeClr val="tx1"/>
                </a:solidFill>
                <a:effectLst/>
                <a:latin typeface="+mn-lt"/>
                <a:ea typeface="+mn-ea"/>
                <a:cs typeface="+mn-cs"/>
              </a:rPr>
              <a:t>. Suuria juhlia järjestettäessä lähetettiin ennakkokutsut jo hyvissä ajoin heille, joita erityisesti toivottiin osallistuvan juhliin. Ihmiset ehtivät valmistautua ja järjestää asiansa, että pääsevät varmasti juhliin. Lopullinen kutsu annettiin juuri ennen juhlan alkua. Juhliin ei myöskään voinut tulla kukaan ilman kutsua; se oli vain kutsuvieraille. Oli tulossa mahtavat juhlat! Niiden järjestelyihinkin varmasti panostettiin kunnolla!</a:t>
            </a:r>
          </a:p>
          <a:p>
            <a:r>
              <a:rPr lang="fi-FI" sz="1600" kern="1200" dirty="0">
                <a:solidFill>
                  <a:schemeClr val="tx1"/>
                </a:solidFill>
                <a:effectLst/>
                <a:latin typeface="+mn-lt"/>
                <a:ea typeface="+mn-ea"/>
                <a:cs typeface="+mn-cs"/>
              </a:rPr>
              <a:t> </a:t>
            </a:r>
          </a:p>
          <a:p>
            <a:r>
              <a:rPr lang="fi-FI" sz="1600" b="1" kern="1200" dirty="0">
                <a:solidFill>
                  <a:schemeClr val="tx1"/>
                </a:solidFill>
                <a:effectLst/>
                <a:latin typeface="+mn-lt"/>
                <a:ea typeface="+mn-ea"/>
                <a:cs typeface="+mn-cs"/>
              </a:rPr>
              <a:t>Samalla tavalla Jeesuskin valmistaa suuria juhlia tällä hetkellä ja jakaa kutsuja sinne. Mitkäs juhlat ne ovat? </a:t>
            </a:r>
            <a:r>
              <a:rPr lang="fi-FI" sz="1600" kern="1200" dirty="0">
                <a:solidFill>
                  <a:schemeClr val="tx1"/>
                </a:solidFill>
                <a:effectLst/>
                <a:latin typeface="+mn-lt"/>
                <a:ea typeface="+mn-ea"/>
                <a:cs typeface="+mn-cs"/>
              </a:rPr>
              <a:t>– Juhlat taivaassa, Jumalan luona. Ne ovat paremmat juhlat kuin missään muualla.</a:t>
            </a:r>
          </a:p>
          <a:p>
            <a:endParaRPr lang="fi-FI" sz="1600" dirty="0"/>
          </a:p>
        </p:txBody>
      </p:sp>
      <p:sp>
        <p:nvSpPr>
          <p:cNvPr id="4" name="Dian numeron paikkamerkki 3"/>
          <p:cNvSpPr>
            <a:spLocks noGrp="1"/>
          </p:cNvSpPr>
          <p:nvPr>
            <p:ph type="sldNum" sz="quarter" idx="5"/>
          </p:nvPr>
        </p:nvSpPr>
        <p:spPr/>
        <p:txBody>
          <a:bodyPr/>
          <a:lstStyle/>
          <a:p>
            <a:fld id="{50F33FB5-3D86-4A84-8EAC-1F83378C645C}" type="slidenum">
              <a:rPr lang="fi-FI" smtClean="0"/>
              <a:t>3</a:t>
            </a:fld>
            <a:endParaRPr lang="fi-FI"/>
          </a:p>
        </p:txBody>
      </p:sp>
    </p:spTree>
    <p:extLst>
      <p:ext uri="{BB962C8B-B14F-4D97-AF65-F5344CB8AC3E}">
        <p14:creationId xmlns:p14="http://schemas.microsoft.com/office/powerpoint/2010/main" val="253703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351088" y="227013"/>
            <a:ext cx="2263775" cy="1698625"/>
          </a:xfrm>
        </p:spPr>
      </p:sp>
      <p:sp>
        <p:nvSpPr>
          <p:cNvPr id="3" name="Huomautusten paikkamerkki 2"/>
          <p:cNvSpPr>
            <a:spLocks noGrp="1"/>
          </p:cNvSpPr>
          <p:nvPr>
            <p:ph type="body" idx="1"/>
          </p:nvPr>
        </p:nvSpPr>
        <p:spPr>
          <a:xfrm>
            <a:off x="-1" y="1995893"/>
            <a:ext cx="6797690" cy="7933920"/>
          </a:xfrm>
        </p:spPr>
        <p:txBody>
          <a:bodyPr/>
          <a:lstStyle/>
          <a:p>
            <a:r>
              <a:rPr lang="fi-FI" sz="1600" b="1" kern="1200" dirty="0">
                <a:solidFill>
                  <a:schemeClr val="tx1"/>
                </a:solidFill>
                <a:effectLst/>
                <a:latin typeface="+mn-lt"/>
                <a:ea typeface="+mn-ea"/>
                <a:cs typeface="+mn-cs"/>
              </a:rPr>
              <a:t>Millainen paikka taivas on? </a:t>
            </a:r>
            <a:r>
              <a:rPr lang="fi-FI" sz="1600" kern="1200" dirty="0">
                <a:solidFill>
                  <a:schemeClr val="tx1"/>
                </a:solidFill>
                <a:effectLst/>
                <a:latin typeface="+mn-lt"/>
                <a:ea typeface="+mn-ea"/>
                <a:cs typeface="+mn-cs"/>
              </a:rPr>
              <a:t>– pelkkää hyvää ja mukavaa. </a:t>
            </a:r>
            <a:r>
              <a:rPr lang="fi-FI" sz="1600" i="1" kern="1200" dirty="0">
                <a:solidFill>
                  <a:schemeClr val="tx1"/>
                </a:solidFill>
                <a:effectLst/>
                <a:latin typeface="+mn-lt"/>
                <a:ea typeface="+mn-ea"/>
                <a:cs typeface="+mn-cs"/>
              </a:rPr>
              <a:t>Ajattelepa parasta herkkua, mitä ikinä haluaisit syödä. Mieti mahtavinta tekemistä, mitä voit kuvitella tekeväsi. Kuuntele mielessäsi upeinta musiikkia, mitä on olemassa. Kuvittele onnellisinta tunnetta, mitä haluaisit kokea. Ajattele kauneinta paikkaa, minkä tiedät… Taivas on miljoona kertaa mukavampi, maukkaampi, onnellisempi, kauniimpi ja mahtavampi paikka kuin voit kuvitella. Siellä ei ole mitään harmia, ei kipua, ei surua, ei syntiä, ei kiusaamista, ei epäonnistumista, ei pahaa ruokaa, ei kylmyyttä, ei pimeyttä. Se on täydellinen </a:t>
            </a:r>
            <a:r>
              <a:rPr lang="fi-FI" sz="1600" i="1" dirty="0"/>
              <a:t>koti</a:t>
            </a:r>
            <a:r>
              <a:rPr lang="fi-FI" sz="1600" i="1" kern="1200" dirty="0">
                <a:solidFill>
                  <a:schemeClr val="tx1"/>
                </a:solidFill>
                <a:effectLst/>
                <a:latin typeface="+mn-lt"/>
                <a:ea typeface="+mn-ea"/>
                <a:cs typeface="+mn-cs"/>
              </a:rPr>
              <a:t>, emmekä me osaa oikeasti edes ajatella, miten hyvä paikka se on, sillä Raamattu kertoo siitä aika vähän. Raamatussa sanotaan, että autuas se, joka saa olla aterialla Jumalan valtakunnassa. Autuas tarkoittaa ikuisesti onnellista! Kukapa ei haluaisi olla aina onnellinen.  </a:t>
            </a:r>
            <a:endParaRPr lang="fi-FI" sz="1600" kern="1200" dirty="0">
              <a:solidFill>
                <a:schemeClr val="tx1"/>
              </a:solidFill>
              <a:effectLst/>
              <a:latin typeface="+mn-lt"/>
              <a:ea typeface="+mn-ea"/>
              <a:cs typeface="+mn-cs"/>
            </a:endParaRPr>
          </a:p>
          <a:p>
            <a:r>
              <a:rPr lang="fi-FI" sz="1600" kern="1200" dirty="0">
                <a:solidFill>
                  <a:schemeClr val="tx1"/>
                </a:solidFill>
                <a:effectLst/>
                <a:latin typeface="+mn-lt"/>
                <a:ea typeface="+mn-ea"/>
                <a:cs typeface="+mn-cs"/>
              </a:rPr>
              <a:t> </a:t>
            </a:r>
            <a:endParaRPr lang="fi-FI" sz="1600" b="1" kern="1200" dirty="0">
              <a:solidFill>
                <a:schemeClr val="tx1"/>
              </a:solidFill>
              <a:effectLst/>
              <a:latin typeface="+mn-lt"/>
              <a:ea typeface="+mn-ea"/>
              <a:cs typeface="+mn-cs"/>
            </a:endParaRPr>
          </a:p>
          <a:p>
            <a:r>
              <a:rPr lang="fi-FI" sz="1600" b="1" kern="1200" dirty="0">
                <a:solidFill>
                  <a:schemeClr val="tx1"/>
                </a:solidFill>
                <a:effectLst/>
                <a:latin typeface="+mn-lt"/>
                <a:ea typeface="+mn-ea"/>
                <a:cs typeface="+mn-cs"/>
              </a:rPr>
              <a:t>Miten sinne pääsee? </a:t>
            </a:r>
            <a:r>
              <a:rPr lang="fi-FI" sz="1600" kern="1200" dirty="0">
                <a:solidFill>
                  <a:schemeClr val="tx1"/>
                </a:solidFill>
                <a:effectLst/>
                <a:latin typeface="+mn-lt"/>
                <a:ea typeface="+mn-ea"/>
                <a:cs typeface="+mn-cs"/>
              </a:rPr>
              <a:t>– Vastaanottamalla Jeesuksen antama kutsun. </a:t>
            </a:r>
            <a:r>
              <a:rPr lang="fi-FI" sz="1600" i="1" kern="1200" dirty="0">
                <a:solidFill>
                  <a:schemeClr val="tx1"/>
                </a:solidFill>
                <a:effectLst/>
                <a:latin typeface="+mn-lt"/>
                <a:ea typeface="+mn-ea"/>
                <a:cs typeface="+mn-cs"/>
              </a:rPr>
              <a:t>Sinne et pääse olemalla hyvä ja tekemällä mahtavia juttuja. Sinne et pääse, koska olet kaunis tai viisas. Sinne et pääse minkään ominaisuutesi tähden. Vain siksi, että kutsuja, eli Jeesus on kiinnostunut sinusta ja tahtoo, että sinäkin pääset taivaaseen. Oikeastaan, kukaan ei edes kaipaa sinne, jos Jumala ei herätä meissä kaipuuta Hänen luokseen. Se on Jumalan teko</a:t>
            </a:r>
            <a:r>
              <a:rPr lang="fi-FI" sz="1600" i="1" dirty="0"/>
              <a:t>, että uskomme Jeesukseen. </a:t>
            </a:r>
            <a:endParaRPr lang="fi-FI" sz="1600" kern="1200" dirty="0">
              <a:solidFill>
                <a:schemeClr val="tx1"/>
              </a:solidFill>
              <a:effectLst/>
              <a:latin typeface="+mn-lt"/>
              <a:ea typeface="+mn-ea"/>
              <a:cs typeface="+mn-cs"/>
            </a:endParaRPr>
          </a:p>
          <a:p>
            <a:r>
              <a:rPr lang="fi-FI" sz="1600" kern="1200" dirty="0">
                <a:solidFill>
                  <a:schemeClr val="tx1"/>
                </a:solidFill>
                <a:effectLst/>
                <a:latin typeface="+mn-lt"/>
                <a:ea typeface="+mn-ea"/>
                <a:cs typeface="+mn-cs"/>
              </a:rPr>
              <a:t> </a:t>
            </a:r>
          </a:p>
          <a:p>
            <a:r>
              <a:rPr lang="fi-FI" sz="1600" b="1" kern="1200" dirty="0">
                <a:solidFill>
                  <a:schemeClr val="tx1"/>
                </a:solidFill>
                <a:effectLst/>
                <a:latin typeface="+mn-lt"/>
                <a:ea typeface="+mn-ea"/>
                <a:cs typeface="+mn-cs"/>
              </a:rPr>
              <a:t>Kun taivas on täydellinen paikka, mitä sellaista sinne ei pääse, mitä meillä jokaisella kuitenkin on? </a:t>
            </a:r>
            <a:r>
              <a:rPr lang="fi-FI" sz="1600" kern="1200" dirty="0">
                <a:solidFill>
                  <a:schemeClr val="tx1"/>
                </a:solidFill>
                <a:effectLst/>
                <a:latin typeface="+mn-lt"/>
                <a:ea typeface="+mn-ea"/>
                <a:cs typeface="+mn-cs"/>
              </a:rPr>
              <a:t>– Syntiä, mitään väärää. </a:t>
            </a:r>
            <a:r>
              <a:rPr lang="fi-FI" sz="1600" i="1" kern="1200" dirty="0">
                <a:solidFill>
                  <a:schemeClr val="tx1"/>
                </a:solidFill>
                <a:effectLst/>
                <a:latin typeface="+mn-lt"/>
                <a:ea typeface="+mn-ea"/>
                <a:cs typeface="+mn-cs"/>
              </a:rPr>
              <a:t>Synti erottaa meidät Jumalasta ja taivaasta. Raamattu sanoo, että jokainen meistä on syntinen, ja se vaikuttaa meissä monenlaisia vääriä asioita, sanoja, tekoja. Mitä Jeesus teki meidän puolestasi, jotta voit päästä taivaaseen? Hän kärsi ristillä rangaistuksen </a:t>
            </a:r>
            <a:r>
              <a:rPr lang="fi-FI" sz="1600" i="1" kern="1200" dirty="0" err="1">
                <a:solidFill>
                  <a:schemeClr val="tx1"/>
                </a:solidFill>
                <a:effectLst/>
                <a:latin typeface="+mn-lt"/>
                <a:ea typeface="+mn-ea"/>
                <a:cs typeface="+mn-cs"/>
              </a:rPr>
              <a:t>sun</a:t>
            </a:r>
            <a:r>
              <a:rPr lang="fi-FI" sz="1600" i="1" kern="1200" dirty="0">
                <a:solidFill>
                  <a:schemeClr val="tx1"/>
                </a:solidFill>
                <a:effectLst/>
                <a:latin typeface="+mn-lt"/>
                <a:ea typeface="+mn-ea"/>
                <a:cs typeface="+mn-cs"/>
              </a:rPr>
              <a:t> synneistä, jotta kun </a:t>
            </a:r>
            <a:r>
              <a:rPr lang="fi-FI" sz="1600" i="1" kern="1200" dirty="0" err="1">
                <a:solidFill>
                  <a:schemeClr val="tx1"/>
                </a:solidFill>
                <a:effectLst/>
                <a:latin typeface="+mn-lt"/>
                <a:ea typeface="+mn-ea"/>
                <a:cs typeface="+mn-cs"/>
              </a:rPr>
              <a:t>sä</a:t>
            </a:r>
            <a:r>
              <a:rPr lang="fi-FI" sz="1600" i="1" kern="1200" dirty="0">
                <a:solidFill>
                  <a:schemeClr val="tx1"/>
                </a:solidFill>
                <a:effectLst/>
                <a:latin typeface="+mn-lt"/>
                <a:ea typeface="+mn-ea"/>
                <a:cs typeface="+mn-cs"/>
              </a:rPr>
              <a:t> uskot Jeesukseen, saat kaiken anteeksi ja pääset taivaaseen. Sen tähden, kun Jumala rakastaa </a:t>
            </a:r>
            <a:r>
              <a:rPr lang="fi-FI" sz="1600" i="1" kern="1200" dirty="0" err="1">
                <a:solidFill>
                  <a:schemeClr val="tx1"/>
                </a:solidFill>
                <a:effectLst/>
                <a:latin typeface="+mn-lt"/>
                <a:ea typeface="+mn-ea"/>
                <a:cs typeface="+mn-cs"/>
              </a:rPr>
              <a:t>sua</a:t>
            </a:r>
            <a:r>
              <a:rPr lang="fi-FI" sz="1600" i="1" kern="1200" dirty="0">
                <a:solidFill>
                  <a:schemeClr val="tx1"/>
                </a:solidFill>
                <a:effectLst/>
                <a:latin typeface="+mn-lt"/>
                <a:ea typeface="+mn-ea"/>
                <a:cs typeface="+mn-cs"/>
              </a:rPr>
              <a:t>, hän kutsuu </a:t>
            </a:r>
            <a:r>
              <a:rPr lang="fi-FI" sz="1600" i="1" kern="1200" dirty="0" err="1">
                <a:solidFill>
                  <a:schemeClr val="tx1"/>
                </a:solidFill>
                <a:effectLst/>
                <a:latin typeface="+mn-lt"/>
                <a:ea typeface="+mn-ea"/>
                <a:cs typeface="+mn-cs"/>
              </a:rPr>
              <a:t>sua</a:t>
            </a:r>
            <a:r>
              <a:rPr lang="fi-FI" sz="1600" i="1" kern="1200" dirty="0">
                <a:solidFill>
                  <a:schemeClr val="tx1"/>
                </a:solidFill>
                <a:effectLst/>
                <a:latin typeface="+mn-lt"/>
                <a:ea typeface="+mn-ea"/>
                <a:cs typeface="+mn-cs"/>
              </a:rPr>
              <a:t> luokseen, uskomaan Jeesukseen, joka vie </a:t>
            </a:r>
            <a:r>
              <a:rPr lang="fi-FI" sz="1600" i="1" kern="1200" dirty="0" err="1">
                <a:solidFill>
                  <a:schemeClr val="tx1"/>
                </a:solidFill>
                <a:effectLst/>
                <a:latin typeface="+mn-lt"/>
                <a:ea typeface="+mn-ea"/>
                <a:cs typeface="+mn-cs"/>
              </a:rPr>
              <a:t>sut</a:t>
            </a:r>
            <a:r>
              <a:rPr lang="fi-FI" sz="1600" i="1" kern="1200" dirty="0">
                <a:solidFill>
                  <a:schemeClr val="tx1"/>
                </a:solidFill>
                <a:effectLst/>
                <a:latin typeface="+mn-lt"/>
                <a:ea typeface="+mn-ea"/>
                <a:cs typeface="+mn-cs"/>
              </a:rPr>
              <a:t> taivaaseen.  </a:t>
            </a:r>
          </a:p>
          <a:p>
            <a:endParaRPr lang="fi-FI" sz="1600" i="1" kern="1200" dirty="0">
              <a:solidFill>
                <a:schemeClr val="tx1"/>
              </a:solidFill>
              <a:effectLst/>
              <a:latin typeface="+mn-lt"/>
              <a:ea typeface="+mn-ea"/>
              <a:cs typeface="+mn-cs"/>
            </a:endParaRPr>
          </a:p>
          <a:p>
            <a:r>
              <a:rPr lang="fi-FI" sz="1600" i="1" kern="1200" dirty="0">
                <a:solidFill>
                  <a:schemeClr val="tx1"/>
                </a:solidFill>
                <a:effectLst/>
                <a:latin typeface="+mn-lt"/>
                <a:ea typeface="+mn-ea"/>
                <a:cs typeface="+mn-cs"/>
              </a:rPr>
              <a:t>Haluatko sinä päästä taivaaseen – Jumalan järjestämiin mahtaviin juhliin? </a:t>
            </a:r>
            <a:endParaRPr lang="fi-FI" sz="16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0F33FB5-3D86-4A84-8EAC-1F83378C645C}" type="slidenum">
              <a:rPr lang="fi-FI" smtClean="0"/>
              <a:t>4</a:t>
            </a:fld>
            <a:endParaRPr lang="fi-FI"/>
          </a:p>
        </p:txBody>
      </p:sp>
    </p:spTree>
    <p:extLst>
      <p:ext uri="{BB962C8B-B14F-4D97-AF65-F5344CB8AC3E}">
        <p14:creationId xmlns:p14="http://schemas.microsoft.com/office/powerpoint/2010/main" val="2348747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281238" y="163513"/>
            <a:ext cx="2233612" cy="1676400"/>
          </a:xfrm>
        </p:spPr>
      </p:sp>
      <p:sp>
        <p:nvSpPr>
          <p:cNvPr id="3" name="Huomautusten paikkamerkki 2"/>
          <p:cNvSpPr>
            <a:spLocks noGrp="1"/>
          </p:cNvSpPr>
          <p:nvPr>
            <p:ph type="body" idx="1"/>
          </p:nvPr>
        </p:nvSpPr>
        <p:spPr>
          <a:xfrm>
            <a:off x="1575" y="1839431"/>
            <a:ext cx="6797690" cy="8090384"/>
          </a:xfrm>
        </p:spPr>
        <p:txBody>
          <a:bodyPr/>
          <a:lstStyle/>
          <a:p>
            <a:r>
              <a:rPr lang="fi-FI" sz="1600" b="1" kern="1200" dirty="0">
                <a:solidFill>
                  <a:schemeClr val="tx1"/>
                </a:solidFill>
                <a:effectLst/>
                <a:latin typeface="+mn-lt"/>
                <a:ea typeface="+mn-ea"/>
                <a:cs typeface="+mn-cs"/>
              </a:rPr>
              <a:t>Kun Jeesuksen kertoman kertomuksen palvelijat juuri juhlien alkaessa vei viestin kutsutuille, että kaikki on valmiina, tulkaa juhliin niin tapahtuikin jotain tosikummallista.</a:t>
            </a:r>
            <a:r>
              <a:rPr lang="fi-FI" sz="1600" kern="1200" dirty="0">
                <a:solidFill>
                  <a:schemeClr val="tx1"/>
                </a:solidFill>
                <a:effectLst/>
                <a:latin typeface="+mn-lt"/>
                <a:ea typeface="+mn-ea"/>
                <a:cs typeface="+mn-cs"/>
              </a:rPr>
              <a:t> Kaikki alkoivat esittää verukkeita. (LUE RAAMATUSTA jakeet 18-20) ”Anteeksi, en voi tulla, ostin pellon, minun täytyy mennä katsomaan sitä. Anteeksi, etten pääse, ostin 5 härkäparia, menen kokeilemaan niitä. En voi tulla, sillä menin juuri naimisiin.” </a:t>
            </a:r>
          </a:p>
          <a:p>
            <a:r>
              <a:rPr lang="fi-FI" sz="1600" kern="1200" dirty="0">
                <a:solidFill>
                  <a:schemeClr val="tx1"/>
                </a:solidFill>
                <a:effectLst/>
                <a:latin typeface="+mn-lt"/>
                <a:ea typeface="+mn-ea"/>
                <a:cs typeface="+mn-cs"/>
              </a:rPr>
              <a:t> </a:t>
            </a:r>
          </a:p>
          <a:p>
            <a:r>
              <a:rPr lang="fi-FI" sz="1600" b="1" kern="1200" dirty="0">
                <a:solidFill>
                  <a:schemeClr val="tx1"/>
                </a:solidFill>
                <a:effectLst/>
                <a:latin typeface="+mn-lt"/>
                <a:ea typeface="+mn-ea"/>
                <a:cs typeface="+mn-cs"/>
              </a:rPr>
              <a:t>Nämä kaikki olivat tekosyitä.</a:t>
            </a:r>
            <a:r>
              <a:rPr lang="fi-FI" sz="1600" kern="1200" dirty="0">
                <a:solidFill>
                  <a:schemeClr val="tx1"/>
                </a:solidFill>
                <a:effectLst/>
                <a:latin typeface="+mn-lt"/>
                <a:ea typeface="+mn-ea"/>
                <a:cs typeface="+mn-cs"/>
              </a:rPr>
              <a:t> Sillä eka kaveri olisi voinut mennä katsomaan peltoa seuraavanakin päivänä, sillä ei se sieltä mihinkään lähtenyt ja kai se nyt oli ennen ostamistaankin jo katsonut, millaisen pellon ostaa. Ei härkiäkään ostettu summassa, kyllä se oli jo kokeillut niitä, ennen kuin osti. Eikä perhekään saa voinut olla esteenä, sillä juhlia ei järjestetty aina, mutta töidensä, harrastustensa ja perheensä parissa he pystyivät olemaan muulloinkin, kun juhlien aikaan. </a:t>
            </a:r>
          </a:p>
          <a:p>
            <a:r>
              <a:rPr lang="fi-FI" sz="1600" kern="1200" dirty="0">
                <a:solidFill>
                  <a:schemeClr val="tx1"/>
                </a:solidFill>
                <a:effectLst/>
                <a:latin typeface="+mn-lt"/>
                <a:ea typeface="+mn-ea"/>
                <a:cs typeface="+mn-cs"/>
              </a:rPr>
              <a:t> </a:t>
            </a:r>
          </a:p>
          <a:p>
            <a:r>
              <a:rPr lang="fi-FI" sz="1600" i="1" kern="1200" dirty="0">
                <a:solidFill>
                  <a:schemeClr val="tx1"/>
                </a:solidFill>
                <a:effectLst/>
                <a:latin typeface="+mn-lt"/>
                <a:ea typeface="+mn-ea"/>
                <a:cs typeface="+mn-cs"/>
              </a:rPr>
              <a:t>Kun Jeesus kutsuu sinua uskomaan häneen, että saisit syntisi anteeksi ja saisit elää Jeesuksen kanssa joka hetki nyt ja pääsisit taivaaseen, miten sinä vastaat hänen kutsuunsa? Vai oletko jo vastannut? Jos et, niin mietipä….</a:t>
            </a:r>
            <a:endParaRPr lang="fi-FI"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fi-FI" sz="1600" i="1" kern="1200" dirty="0">
                <a:solidFill>
                  <a:schemeClr val="tx1"/>
                </a:solidFill>
                <a:effectLst/>
                <a:latin typeface="+mn-lt"/>
                <a:ea typeface="+mn-ea"/>
                <a:cs typeface="+mn-cs"/>
              </a:rPr>
              <a:t>Onko omaisuutesi, raha, älypuhelin, vaatteet, pelit, lelut tai joku muu </a:t>
            </a:r>
            <a:r>
              <a:rPr lang="fi-FI" sz="1600" i="1" kern="1200" dirty="0" err="1">
                <a:solidFill>
                  <a:schemeClr val="tx1"/>
                </a:solidFill>
                <a:effectLst/>
                <a:latin typeface="+mn-lt"/>
                <a:ea typeface="+mn-ea"/>
                <a:cs typeface="+mn-cs"/>
              </a:rPr>
              <a:t>sulle</a:t>
            </a:r>
            <a:r>
              <a:rPr lang="fi-FI" sz="1600" i="1" kern="1200" dirty="0">
                <a:solidFill>
                  <a:schemeClr val="tx1"/>
                </a:solidFill>
                <a:effectLst/>
                <a:latin typeface="+mn-lt"/>
                <a:ea typeface="+mn-ea"/>
                <a:cs typeface="+mn-cs"/>
              </a:rPr>
              <a:t> tärkeämpi kuin Jeesus? </a:t>
            </a:r>
            <a:endParaRPr lang="fi-FI"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fi-FI" sz="1600" i="1" kern="1200" dirty="0">
                <a:solidFill>
                  <a:schemeClr val="tx1"/>
                </a:solidFill>
                <a:effectLst/>
                <a:latin typeface="+mn-lt"/>
                <a:ea typeface="+mn-ea"/>
                <a:cs typeface="+mn-cs"/>
              </a:rPr>
              <a:t>Tai kenties harrastuksesi on se, mikä on </a:t>
            </a:r>
            <a:r>
              <a:rPr lang="fi-FI" sz="1600" i="1" kern="1200" dirty="0" err="1">
                <a:solidFill>
                  <a:schemeClr val="tx1"/>
                </a:solidFill>
                <a:effectLst/>
                <a:latin typeface="+mn-lt"/>
                <a:ea typeface="+mn-ea"/>
                <a:cs typeface="+mn-cs"/>
              </a:rPr>
              <a:t>sulle</a:t>
            </a:r>
            <a:r>
              <a:rPr lang="fi-FI" sz="1600" i="1" kern="1200" dirty="0">
                <a:solidFill>
                  <a:schemeClr val="tx1"/>
                </a:solidFill>
                <a:effectLst/>
                <a:latin typeface="+mn-lt"/>
                <a:ea typeface="+mn-ea"/>
                <a:cs typeface="+mn-cs"/>
              </a:rPr>
              <a:t> ykkösjuttu?</a:t>
            </a:r>
            <a:endParaRPr lang="fi-FI"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fi-FI" sz="1600" i="1" kern="1200" dirty="0">
                <a:solidFill>
                  <a:schemeClr val="tx1"/>
                </a:solidFill>
                <a:effectLst/>
                <a:latin typeface="+mn-lt"/>
                <a:ea typeface="+mn-ea"/>
                <a:cs typeface="+mn-cs"/>
              </a:rPr>
              <a:t>Vai sanotko, ettei mun perheessä tai kaveripiirissä muutkaan usko, niin en minäkään voi?</a:t>
            </a:r>
            <a:endParaRPr lang="fi-FI"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fi-FI" sz="1600" i="1" kern="1200" dirty="0">
                <a:solidFill>
                  <a:schemeClr val="tx1"/>
                </a:solidFill>
                <a:effectLst/>
                <a:latin typeface="+mn-lt"/>
                <a:ea typeface="+mn-ea"/>
                <a:cs typeface="+mn-cs"/>
              </a:rPr>
              <a:t>Onko </a:t>
            </a:r>
            <a:r>
              <a:rPr lang="fi-FI" sz="1600" i="1" kern="1200" dirty="0" err="1">
                <a:solidFill>
                  <a:schemeClr val="tx1"/>
                </a:solidFill>
                <a:effectLst/>
                <a:latin typeface="+mn-lt"/>
                <a:ea typeface="+mn-ea"/>
                <a:cs typeface="+mn-cs"/>
              </a:rPr>
              <a:t>sulla</a:t>
            </a:r>
            <a:r>
              <a:rPr lang="fi-FI" sz="1600" i="1" kern="1200" dirty="0">
                <a:solidFill>
                  <a:schemeClr val="tx1"/>
                </a:solidFill>
                <a:effectLst/>
                <a:latin typeface="+mn-lt"/>
                <a:ea typeface="+mn-ea"/>
                <a:cs typeface="+mn-cs"/>
              </a:rPr>
              <a:t> joku tekosyy, miksi et tahdo elää Jeesuksen kanssa ja päästä taivaaseen? </a:t>
            </a:r>
            <a:endParaRPr lang="fi-FI"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fi-FI" sz="1600" i="1" kern="1200" dirty="0">
                <a:solidFill>
                  <a:schemeClr val="tx1"/>
                </a:solidFill>
                <a:effectLst/>
                <a:latin typeface="+mn-lt"/>
                <a:ea typeface="+mn-ea"/>
                <a:cs typeface="+mn-cs"/>
              </a:rPr>
              <a:t>Sinä, joka et vielä usko Jeesukseen, mutta tahtoisit päästä taivaaseen, voit rukoilen kertoa Jeesukselle, vaikka näin: Kiitos, että rakastat </a:t>
            </a:r>
            <a:r>
              <a:rPr lang="fi-FI" sz="1600" i="1" kern="1200" dirty="0" err="1">
                <a:solidFill>
                  <a:schemeClr val="tx1"/>
                </a:solidFill>
                <a:effectLst/>
                <a:latin typeface="+mn-lt"/>
                <a:ea typeface="+mn-ea"/>
                <a:cs typeface="+mn-cs"/>
              </a:rPr>
              <a:t>mua</a:t>
            </a:r>
            <a:r>
              <a:rPr lang="fi-FI" sz="1600" i="1" kern="1200" dirty="0">
                <a:solidFill>
                  <a:schemeClr val="tx1"/>
                </a:solidFill>
                <a:effectLst/>
                <a:latin typeface="+mn-lt"/>
                <a:ea typeface="+mn-ea"/>
                <a:cs typeface="+mn-cs"/>
              </a:rPr>
              <a:t>, </a:t>
            </a:r>
            <a:r>
              <a:rPr lang="fi-FI" sz="1600" i="1" kern="1200" dirty="0" err="1">
                <a:solidFill>
                  <a:schemeClr val="tx1"/>
                </a:solidFill>
                <a:effectLst/>
                <a:latin typeface="+mn-lt"/>
                <a:ea typeface="+mn-ea"/>
                <a:cs typeface="+mn-cs"/>
              </a:rPr>
              <a:t>mä</a:t>
            </a:r>
            <a:r>
              <a:rPr lang="fi-FI" sz="1600" i="1" kern="1200" dirty="0">
                <a:solidFill>
                  <a:schemeClr val="tx1"/>
                </a:solidFill>
                <a:effectLst/>
                <a:latin typeface="+mn-lt"/>
                <a:ea typeface="+mn-ea"/>
                <a:cs typeface="+mn-cs"/>
              </a:rPr>
              <a:t> tahdon päästä taivaaseen ja elää jo nyt Jeesuksen kanssa. Kiitos, että annat </a:t>
            </a:r>
            <a:r>
              <a:rPr lang="fi-FI" sz="1600" i="1" kern="1200" dirty="0" err="1">
                <a:solidFill>
                  <a:schemeClr val="tx1"/>
                </a:solidFill>
                <a:effectLst/>
                <a:latin typeface="+mn-lt"/>
                <a:ea typeface="+mn-ea"/>
                <a:cs typeface="+mn-cs"/>
              </a:rPr>
              <a:t>mulle</a:t>
            </a:r>
            <a:r>
              <a:rPr lang="fi-FI" sz="1600" i="1" kern="1200" dirty="0">
                <a:solidFill>
                  <a:schemeClr val="tx1"/>
                </a:solidFill>
                <a:effectLst/>
                <a:latin typeface="+mn-lt"/>
                <a:ea typeface="+mn-ea"/>
                <a:cs typeface="+mn-cs"/>
              </a:rPr>
              <a:t> syntini anteeksi.” Voit rukoilla yksin tai yhdessä, nyt tai kotona. OK!</a:t>
            </a:r>
            <a:endParaRPr lang="fi-FI" sz="16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0F33FB5-3D86-4A84-8EAC-1F83378C645C}" type="slidenum">
              <a:rPr lang="fi-FI" smtClean="0"/>
              <a:t>5</a:t>
            </a:fld>
            <a:endParaRPr lang="fi-FI"/>
          </a:p>
        </p:txBody>
      </p:sp>
    </p:spTree>
    <p:extLst>
      <p:ext uri="{BB962C8B-B14F-4D97-AF65-F5344CB8AC3E}">
        <p14:creationId xmlns:p14="http://schemas.microsoft.com/office/powerpoint/2010/main" val="19071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2514600" y="0"/>
            <a:ext cx="2673350" cy="2006600"/>
          </a:xfrm>
        </p:spPr>
      </p:sp>
      <p:sp>
        <p:nvSpPr>
          <p:cNvPr id="3" name="Huomautusten paikkamerkki 2"/>
          <p:cNvSpPr>
            <a:spLocks noGrp="1"/>
          </p:cNvSpPr>
          <p:nvPr>
            <p:ph type="body" idx="1"/>
          </p:nvPr>
        </p:nvSpPr>
        <p:spPr>
          <a:xfrm>
            <a:off x="2" y="2006650"/>
            <a:ext cx="6797689" cy="7565690"/>
          </a:xfrm>
        </p:spPr>
        <p:txBody>
          <a:bodyPr/>
          <a:lstStyle/>
          <a:p>
            <a:r>
              <a:rPr lang="fi-FI" sz="1600" b="1" kern="1200" dirty="0">
                <a:solidFill>
                  <a:schemeClr val="tx1"/>
                </a:solidFill>
                <a:effectLst/>
                <a:latin typeface="+mn-lt"/>
                <a:ea typeface="+mn-ea"/>
                <a:cs typeface="+mn-cs"/>
              </a:rPr>
              <a:t>Mitä juhlien järjestäjä teki, kun kuuli, ettei kutsutut halunneet tulla? </a:t>
            </a:r>
            <a:r>
              <a:rPr lang="fi-FI" sz="1600" kern="1200" dirty="0">
                <a:solidFill>
                  <a:schemeClr val="tx1"/>
                </a:solidFill>
                <a:effectLst/>
                <a:latin typeface="+mn-lt"/>
                <a:ea typeface="+mn-ea"/>
                <a:cs typeface="+mn-cs"/>
              </a:rPr>
              <a:t>– Hän vihastui. Hän oli tehnyt kaiken valmiiksi ja tahtoi juhlia kutsuttujen kanssa, mutta he eivät tahtoneet tulla. Esittivät vain tekosyitä. Niinpä hän käski palvelijoiden mennä kutsumaan muita juhliin: </a:t>
            </a:r>
            <a:r>
              <a:rPr lang="fi-FI" sz="1600" b="1" kern="1200" dirty="0">
                <a:solidFill>
                  <a:schemeClr val="tx1"/>
                </a:solidFill>
                <a:effectLst/>
                <a:latin typeface="+mn-lt"/>
                <a:ea typeface="+mn-ea"/>
                <a:cs typeface="+mn-cs"/>
              </a:rPr>
              <a:t>Luuk. 14:21b.  &gt; että juhlapaikka täyttyisi.</a:t>
            </a:r>
            <a:endParaRPr lang="fi-FI" sz="1600" kern="1200" dirty="0">
              <a:solidFill>
                <a:schemeClr val="tx1"/>
              </a:solidFill>
              <a:effectLst/>
              <a:latin typeface="+mn-lt"/>
              <a:ea typeface="+mn-ea"/>
              <a:cs typeface="+mn-cs"/>
            </a:endParaRPr>
          </a:p>
          <a:p>
            <a:r>
              <a:rPr lang="fi-FI" sz="1600" b="1" kern="1200" dirty="0">
                <a:solidFill>
                  <a:schemeClr val="tx1"/>
                </a:solidFill>
                <a:effectLst/>
                <a:latin typeface="+mn-lt"/>
                <a:ea typeface="+mn-ea"/>
                <a:cs typeface="+mn-cs"/>
              </a:rPr>
              <a:t> </a:t>
            </a:r>
            <a:endParaRPr lang="fi-FI" sz="1600" kern="1200" dirty="0">
              <a:solidFill>
                <a:schemeClr val="tx1"/>
              </a:solidFill>
              <a:effectLst/>
              <a:latin typeface="+mn-lt"/>
              <a:ea typeface="+mn-ea"/>
              <a:cs typeface="+mn-cs"/>
            </a:endParaRPr>
          </a:p>
          <a:p>
            <a:r>
              <a:rPr lang="fi-FI" sz="1600" kern="1200" dirty="0">
                <a:solidFill>
                  <a:schemeClr val="tx1"/>
                </a:solidFill>
                <a:effectLst/>
                <a:latin typeface="+mn-lt"/>
                <a:ea typeface="+mn-ea"/>
                <a:cs typeface="+mn-cs"/>
              </a:rPr>
              <a:t>Ensimmäisenä Jumala esitti kutsun taivaan juhliin Israelin kansalle, juutalaisille, minkä vaiheista Raamattukin kertoo. Monet profeetat, Jumalan sanan tuojat, jo vuosisatoja ja tuhansia ennen Jeesuksen syntymää kertoivat ihmisille Jeesuksesta ja, että häneen uskomalla pelastuu. Mutta he eivät uskoneet. </a:t>
            </a:r>
          </a:p>
          <a:p>
            <a:endParaRPr lang="fi-FI" sz="1600" b="1" dirty="0"/>
          </a:p>
          <a:p>
            <a:r>
              <a:rPr lang="fi-FI" sz="1600" b="1" kern="1200" dirty="0">
                <a:solidFill>
                  <a:schemeClr val="tx1"/>
                </a:solidFill>
                <a:effectLst/>
                <a:latin typeface="+mn-lt"/>
                <a:ea typeface="+mn-ea"/>
                <a:cs typeface="+mn-cs"/>
              </a:rPr>
              <a:t>Nyt ilosanoma Jeesuksesta ja kutsu taivaaseen on esitetty meille muillekin, se kuuluu jokaiselle ihmiselle maapallolla.</a:t>
            </a:r>
            <a:r>
              <a:rPr lang="fi-FI" sz="1600" kern="1200" dirty="0">
                <a:solidFill>
                  <a:schemeClr val="tx1"/>
                </a:solidFill>
                <a:effectLst/>
                <a:latin typeface="+mn-lt"/>
                <a:ea typeface="+mn-ea"/>
                <a:cs typeface="+mn-cs"/>
              </a:rPr>
              <a:t> Jeesus tahtoo jokaisen taivaaseen Jumalan luokse. Eriasia on, että kuka ottaa kutsun vastaan</a:t>
            </a:r>
            <a:r>
              <a:rPr lang="fi-FI" sz="1600" i="1" kern="1200" dirty="0">
                <a:solidFill>
                  <a:schemeClr val="tx1"/>
                </a:solidFill>
                <a:effectLst/>
                <a:latin typeface="+mn-lt"/>
                <a:ea typeface="+mn-ea"/>
                <a:cs typeface="+mn-cs"/>
              </a:rPr>
              <a:t>. Jumala ei pakota ketään taivaaseen, jokainen ihminen saa valita, ottaako kutsun vastaan vai ei. Parasta on kuitenkin muistaa, että sinun on kaikista onnellisinta olla Jumalan luona. Sen parempaa paikkaa ja mahtavampia juhlia sinä et löydä mistään. </a:t>
            </a:r>
          </a:p>
          <a:p>
            <a:endParaRPr lang="fi-FI" sz="1600" i="1" dirty="0"/>
          </a:p>
          <a:p>
            <a:endParaRPr lang="fi-FI" sz="16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0F33FB5-3D86-4A84-8EAC-1F83378C645C}" type="slidenum">
              <a:rPr lang="fi-FI" smtClean="0"/>
              <a:t>6</a:t>
            </a:fld>
            <a:endParaRPr lang="fi-FI"/>
          </a:p>
        </p:txBody>
      </p:sp>
    </p:spTree>
    <p:extLst>
      <p:ext uri="{BB962C8B-B14F-4D97-AF65-F5344CB8AC3E}">
        <p14:creationId xmlns:p14="http://schemas.microsoft.com/office/powerpoint/2010/main" val="120060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303588" y="1241425"/>
            <a:ext cx="2230437" cy="1674813"/>
          </a:xfrm>
        </p:spPr>
      </p:sp>
      <p:sp>
        <p:nvSpPr>
          <p:cNvPr id="3" name="Huomautusten paikkamerkki 2"/>
          <p:cNvSpPr>
            <a:spLocks noGrp="1"/>
          </p:cNvSpPr>
          <p:nvPr>
            <p:ph type="body" idx="1"/>
          </p:nvPr>
        </p:nvSpPr>
        <p:spPr>
          <a:xfrm>
            <a:off x="1" y="3217259"/>
            <a:ext cx="6799262" cy="6712554"/>
          </a:xfrm>
        </p:spPr>
        <p:txBody>
          <a:bodyPr/>
          <a:lstStyle/>
          <a:p>
            <a:r>
              <a:rPr lang="fi-FI" sz="1600" b="1" kern="1200" dirty="0">
                <a:solidFill>
                  <a:schemeClr val="tx1"/>
                </a:solidFill>
                <a:effectLst/>
                <a:latin typeface="+mn-lt"/>
                <a:ea typeface="+mn-ea"/>
                <a:cs typeface="+mn-cs"/>
              </a:rPr>
              <a:t>Kertomuksen isännän palvelijat tekivät niin kuin käskettiin, kutsuivat köyhät ja raajarikot, mutta vielä jäi tilaa</a:t>
            </a:r>
            <a:r>
              <a:rPr lang="fi-FI" sz="1600" kern="1200" dirty="0">
                <a:solidFill>
                  <a:schemeClr val="tx1"/>
                </a:solidFill>
                <a:effectLst/>
                <a:latin typeface="+mn-lt"/>
                <a:ea typeface="+mn-ea"/>
                <a:cs typeface="+mn-cs"/>
              </a:rPr>
              <a:t>. Isäntä käski mennä teiden varsille ja vaatimaan ihmisiä tulemaan, jotta talo täyttyisi. </a:t>
            </a:r>
          </a:p>
          <a:p>
            <a:endParaRPr lang="fi-FI" sz="1600" b="1" kern="1200" dirty="0">
              <a:solidFill>
                <a:schemeClr val="tx1"/>
              </a:solidFill>
              <a:effectLst/>
              <a:latin typeface="+mn-lt"/>
              <a:ea typeface="+mn-ea"/>
              <a:cs typeface="+mn-cs"/>
            </a:endParaRPr>
          </a:p>
          <a:p>
            <a:r>
              <a:rPr lang="fi-FI" sz="1600" b="1" kern="1200" dirty="0" err="1">
                <a:solidFill>
                  <a:schemeClr val="tx1"/>
                </a:solidFill>
                <a:effectLst/>
                <a:latin typeface="+mn-lt"/>
                <a:ea typeface="+mn-ea"/>
                <a:cs typeface="+mn-cs"/>
              </a:rPr>
              <a:t>Ketäs</a:t>
            </a:r>
            <a:r>
              <a:rPr lang="fi-FI" sz="1600" b="1" kern="1200" dirty="0">
                <a:solidFill>
                  <a:schemeClr val="tx1"/>
                </a:solidFill>
                <a:effectLst/>
                <a:latin typeface="+mn-lt"/>
                <a:ea typeface="+mn-ea"/>
                <a:cs typeface="+mn-cs"/>
              </a:rPr>
              <a:t> nuo palvelijat tuossa kertomuksessa meille kuvaa? Jumalan palvelijoita. </a:t>
            </a:r>
            <a:r>
              <a:rPr lang="fi-FI" sz="1600" i="1" kern="1200" dirty="0">
                <a:solidFill>
                  <a:schemeClr val="tx1"/>
                </a:solidFill>
                <a:effectLst/>
                <a:latin typeface="+mn-lt"/>
                <a:ea typeface="+mn-ea"/>
                <a:cs typeface="+mn-cs"/>
              </a:rPr>
              <a:t>Sinä, joka uskot Jeesuksen, olet Jumalan palvelija. Sinun tehtäväsi on kutsua ihmisiä Jeesuksen juhliin. Miten voit sitä tehdä? rukoilemalla toisten puolesta, kertomalle Jeesuksesta ja siitä, miten saa synnit anteeksi ja pääsee taivaaseen tai kutsumalla heitä, vaikka katsomaan näitä ohjelmia. Vaikka monet kaverisi vastaisivat kieltävästi, emme me halua, meillä on muuta tärkeämpää, älä luovuta, kerro muille. Oli ne rikkaita tai köyhiä, kiusaajia tai kiusattuja, lapsi tai aikuisia, yksinäisiä tai sellaisia, joilla on paljon ystäviä, terveitä tai sairaita. Jokaiselle kuuluu tänäänkin kutsu juhliin. Niin kauan kuin elämme täällä, meillä on aikaa kutsua ihmisiä Jeesuksen luo. Eihän käytetä aikaamme hukkaan?</a:t>
            </a:r>
          </a:p>
          <a:p>
            <a:endParaRPr lang="fi-FI" sz="1600" i="1" kern="1200" dirty="0">
              <a:solidFill>
                <a:schemeClr val="tx1"/>
              </a:solidFill>
              <a:effectLst/>
              <a:latin typeface="+mn-lt"/>
              <a:ea typeface="+mn-ea"/>
              <a:cs typeface="+mn-cs"/>
            </a:endParaRPr>
          </a:p>
          <a:p>
            <a:r>
              <a:rPr lang="fi-FI" sz="1600" b="1" kern="1200" dirty="0">
                <a:solidFill>
                  <a:schemeClr val="tx1"/>
                </a:solidFill>
                <a:effectLst/>
                <a:latin typeface="+mn-lt"/>
                <a:ea typeface="+mn-ea"/>
                <a:cs typeface="+mn-cs"/>
              </a:rPr>
              <a:t>Jeesuksen kertomus päättyy siihen, että ne, jotka eivät hänen kutsua ottaneet vastaan, eivät juhliin päässet, mutta niillä oli varmasti ilo ja riemu, jotka kutsun vastaanottivat. </a:t>
            </a:r>
          </a:p>
          <a:p>
            <a:r>
              <a:rPr lang="fi-FI" sz="1600" kern="1200" dirty="0">
                <a:solidFill>
                  <a:schemeClr val="tx1"/>
                </a:solidFill>
                <a:effectLst/>
                <a:latin typeface="+mn-lt"/>
                <a:ea typeface="+mn-ea"/>
                <a:cs typeface="+mn-cs"/>
              </a:rPr>
              <a:t> </a:t>
            </a:r>
          </a:p>
          <a:p>
            <a:r>
              <a:rPr lang="fi-FI" sz="1600" i="1" kern="1200" dirty="0">
                <a:solidFill>
                  <a:schemeClr val="tx1"/>
                </a:solidFill>
                <a:effectLst/>
                <a:latin typeface="+mn-lt"/>
                <a:ea typeface="+mn-ea"/>
                <a:cs typeface="+mn-cs"/>
              </a:rPr>
              <a:t>Me saamme tänään jo juhlia Jeesuksen kanssa, iloita Jeesuksesta ja siitä, että saadaan olla hänen omiaan. Jeesus on mahdollistanut tämänkin hetken meille. Kerran taivaassa meillä on sitten todelliset juhlat! Niistä juhlista ei kannata jäädä pois! Niihin juhliin olet sinäkin kutsuttu… niin kuin sana sanoo: "Tulkaa, kokoontukaa Jumalan juhla-aterialle!” </a:t>
            </a:r>
            <a:r>
              <a:rPr lang="fi-FI" sz="1600" b="1" i="1" kern="1200" dirty="0">
                <a:solidFill>
                  <a:schemeClr val="tx1"/>
                </a:solidFill>
                <a:effectLst/>
                <a:latin typeface="+mn-lt"/>
                <a:ea typeface="+mn-ea"/>
                <a:cs typeface="+mn-cs"/>
              </a:rPr>
              <a:t>Ilm. 19:17b (näkyviin, ääneen)</a:t>
            </a:r>
            <a:endParaRPr lang="fi-FI" sz="1600" b="1" kern="1200" dirty="0">
              <a:solidFill>
                <a:schemeClr val="tx1"/>
              </a:solidFill>
              <a:effectLst/>
              <a:latin typeface="+mn-lt"/>
              <a:ea typeface="+mn-ea"/>
              <a:cs typeface="+mn-cs"/>
            </a:endParaRPr>
          </a:p>
          <a:p>
            <a:endParaRPr lang="fi-FI" sz="16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0F33FB5-3D86-4A84-8EAC-1F83378C645C}" type="slidenum">
              <a:rPr lang="fi-FI" smtClean="0"/>
              <a:t>7</a:t>
            </a:fld>
            <a:endParaRPr lang="fi-FI" dirty="0"/>
          </a:p>
        </p:txBody>
      </p:sp>
    </p:spTree>
    <p:extLst>
      <p:ext uri="{BB962C8B-B14F-4D97-AF65-F5344CB8AC3E}">
        <p14:creationId xmlns:p14="http://schemas.microsoft.com/office/powerpoint/2010/main" val="130877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50F33FB5-3D86-4A84-8EAC-1F83378C645C}" type="slidenum">
              <a:rPr lang="fi-FI" smtClean="0"/>
              <a:t>8</a:t>
            </a:fld>
            <a:endParaRPr lang="fi-FI"/>
          </a:p>
        </p:txBody>
      </p:sp>
    </p:spTree>
    <p:extLst>
      <p:ext uri="{BB962C8B-B14F-4D97-AF65-F5344CB8AC3E}">
        <p14:creationId xmlns:p14="http://schemas.microsoft.com/office/powerpoint/2010/main" val="2564619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D780FF7-78E7-4B04-A217-8C2084106F0B}" type="datetimeFigureOut">
              <a:rPr lang="fi-FI" smtClean="0"/>
              <a:t>18.12.2019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187463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D780FF7-78E7-4B04-A217-8C2084106F0B}" type="datetimeFigureOut">
              <a:rPr lang="fi-FI" smtClean="0"/>
              <a:t>18.12.2019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4263876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D780FF7-78E7-4B04-A217-8C2084106F0B}" type="datetimeFigureOut">
              <a:rPr lang="fi-FI" smtClean="0"/>
              <a:t>18.12.2019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343853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B79432-F0D9-4434-9AFC-B8A19A567772}"/>
              </a:ext>
            </a:extLst>
          </p:cNvPr>
          <p:cNvSpPr>
            <a:spLocks noGrp="1"/>
          </p:cNvSpPr>
          <p:nvPr>
            <p:ph type="dt" sz="half" idx="10"/>
          </p:nvPr>
        </p:nvSpPr>
        <p:spPr/>
        <p:txBody>
          <a:bodyPr/>
          <a:lstStyle>
            <a:lvl1pPr>
              <a:defRPr/>
            </a:lvl1pPr>
          </a:lstStyle>
          <a:p>
            <a:fld id="{48DE82B7-FF9A-41C3-A1E6-53956B639565}" type="datetimeFigureOut">
              <a:rPr lang="en-US" altLang="fi-FI"/>
              <a:pPr/>
              <a:t>12/18/2019</a:t>
            </a:fld>
            <a:endParaRPr lang="en-US" altLang="fi-FI"/>
          </a:p>
        </p:txBody>
      </p:sp>
      <p:sp>
        <p:nvSpPr>
          <p:cNvPr id="5" name="Footer Placeholder 4">
            <a:extLst>
              <a:ext uri="{FF2B5EF4-FFF2-40B4-BE49-F238E27FC236}">
                <a16:creationId xmlns:a16="http://schemas.microsoft.com/office/drawing/2014/main" id="{B40E9F49-24F7-4FEA-ACB4-11A9433BBC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41D754-CA00-49C5-91BC-71DD78782F05}"/>
              </a:ext>
            </a:extLst>
          </p:cNvPr>
          <p:cNvSpPr>
            <a:spLocks noGrp="1"/>
          </p:cNvSpPr>
          <p:nvPr>
            <p:ph type="sldNum" sz="quarter" idx="12"/>
          </p:nvPr>
        </p:nvSpPr>
        <p:spPr/>
        <p:txBody>
          <a:bodyPr/>
          <a:lstStyle>
            <a:lvl1pPr>
              <a:defRPr/>
            </a:lvl1pPr>
          </a:lstStyle>
          <a:p>
            <a:fld id="{10046E87-F301-43D2-A59D-53E77A1BCD6E}" type="slidenum">
              <a:rPr lang="en-US" altLang="fi-FI"/>
              <a:pPr/>
              <a:t>‹#›</a:t>
            </a:fld>
            <a:endParaRPr lang="en-US" altLang="fi-FI"/>
          </a:p>
        </p:txBody>
      </p:sp>
    </p:spTree>
    <p:extLst>
      <p:ext uri="{BB962C8B-B14F-4D97-AF65-F5344CB8AC3E}">
        <p14:creationId xmlns:p14="http://schemas.microsoft.com/office/powerpoint/2010/main" val="42609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A22F65-751B-471E-ABA2-B83BDFFB8849}"/>
              </a:ext>
            </a:extLst>
          </p:cNvPr>
          <p:cNvSpPr>
            <a:spLocks noGrp="1"/>
          </p:cNvSpPr>
          <p:nvPr>
            <p:ph type="dt" sz="half" idx="10"/>
          </p:nvPr>
        </p:nvSpPr>
        <p:spPr/>
        <p:txBody>
          <a:bodyPr/>
          <a:lstStyle>
            <a:lvl1pPr>
              <a:defRPr/>
            </a:lvl1pPr>
          </a:lstStyle>
          <a:p>
            <a:fld id="{693D25D6-7786-4E8C-8007-C45D3084B94D}" type="datetimeFigureOut">
              <a:rPr lang="en-US" altLang="fi-FI"/>
              <a:pPr/>
              <a:t>12/18/2019</a:t>
            </a:fld>
            <a:endParaRPr lang="en-US" altLang="fi-FI"/>
          </a:p>
        </p:txBody>
      </p:sp>
      <p:sp>
        <p:nvSpPr>
          <p:cNvPr id="5" name="Footer Placeholder 4">
            <a:extLst>
              <a:ext uri="{FF2B5EF4-FFF2-40B4-BE49-F238E27FC236}">
                <a16:creationId xmlns:a16="http://schemas.microsoft.com/office/drawing/2014/main" id="{541345C1-2CFD-495B-8995-2B426F98A8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30AEC8-6213-4A70-ADCD-DCDE7F17C268}"/>
              </a:ext>
            </a:extLst>
          </p:cNvPr>
          <p:cNvSpPr>
            <a:spLocks noGrp="1"/>
          </p:cNvSpPr>
          <p:nvPr>
            <p:ph type="sldNum" sz="quarter" idx="12"/>
          </p:nvPr>
        </p:nvSpPr>
        <p:spPr/>
        <p:txBody>
          <a:bodyPr/>
          <a:lstStyle>
            <a:lvl1pPr>
              <a:defRPr/>
            </a:lvl1pPr>
          </a:lstStyle>
          <a:p>
            <a:fld id="{429E2627-94D7-4F81-8D9C-CD9AD640C092}" type="slidenum">
              <a:rPr lang="en-US" altLang="fi-FI"/>
              <a:pPr/>
              <a:t>‹#›</a:t>
            </a:fld>
            <a:endParaRPr lang="en-US" altLang="fi-FI"/>
          </a:p>
        </p:txBody>
      </p:sp>
    </p:spTree>
    <p:extLst>
      <p:ext uri="{BB962C8B-B14F-4D97-AF65-F5344CB8AC3E}">
        <p14:creationId xmlns:p14="http://schemas.microsoft.com/office/powerpoint/2010/main" val="394832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BCC800-3650-4A9E-B83D-7CFE70858303}"/>
              </a:ext>
            </a:extLst>
          </p:cNvPr>
          <p:cNvSpPr>
            <a:spLocks noGrp="1"/>
          </p:cNvSpPr>
          <p:nvPr>
            <p:ph type="dt" sz="half" idx="10"/>
          </p:nvPr>
        </p:nvSpPr>
        <p:spPr/>
        <p:txBody>
          <a:bodyPr/>
          <a:lstStyle>
            <a:lvl1pPr>
              <a:defRPr/>
            </a:lvl1pPr>
          </a:lstStyle>
          <a:p>
            <a:fld id="{173F5330-5A9B-4F74-A1DC-FC3545D14365}" type="datetimeFigureOut">
              <a:rPr lang="en-US" altLang="fi-FI"/>
              <a:pPr/>
              <a:t>12/18/2019</a:t>
            </a:fld>
            <a:endParaRPr lang="en-US" altLang="fi-FI"/>
          </a:p>
        </p:txBody>
      </p:sp>
      <p:sp>
        <p:nvSpPr>
          <p:cNvPr id="5" name="Footer Placeholder 4">
            <a:extLst>
              <a:ext uri="{FF2B5EF4-FFF2-40B4-BE49-F238E27FC236}">
                <a16:creationId xmlns:a16="http://schemas.microsoft.com/office/drawing/2014/main" id="{286F7B3C-1E89-47EE-9C40-96B17F2F8F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E2F960-C603-4F23-AD03-0A05B017F8BC}"/>
              </a:ext>
            </a:extLst>
          </p:cNvPr>
          <p:cNvSpPr>
            <a:spLocks noGrp="1"/>
          </p:cNvSpPr>
          <p:nvPr>
            <p:ph type="sldNum" sz="quarter" idx="12"/>
          </p:nvPr>
        </p:nvSpPr>
        <p:spPr/>
        <p:txBody>
          <a:bodyPr/>
          <a:lstStyle>
            <a:lvl1pPr>
              <a:defRPr/>
            </a:lvl1pPr>
          </a:lstStyle>
          <a:p>
            <a:fld id="{DC2E3834-AAC6-4998-A1BD-1FD92F62F619}" type="slidenum">
              <a:rPr lang="en-US" altLang="fi-FI"/>
              <a:pPr/>
              <a:t>‹#›</a:t>
            </a:fld>
            <a:endParaRPr lang="en-US" altLang="fi-FI"/>
          </a:p>
        </p:txBody>
      </p:sp>
    </p:spTree>
    <p:extLst>
      <p:ext uri="{BB962C8B-B14F-4D97-AF65-F5344CB8AC3E}">
        <p14:creationId xmlns:p14="http://schemas.microsoft.com/office/powerpoint/2010/main" val="3015061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4BAD1D2D-6B55-4027-8728-2D50F9E6F6CD}"/>
              </a:ext>
            </a:extLst>
          </p:cNvPr>
          <p:cNvSpPr>
            <a:spLocks noGrp="1"/>
          </p:cNvSpPr>
          <p:nvPr>
            <p:ph type="dt" sz="half" idx="10"/>
          </p:nvPr>
        </p:nvSpPr>
        <p:spPr/>
        <p:txBody>
          <a:bodyPr/>
          <a:lstStyle>
            <a:lvl1pPr>
              <a:defRPr/>
            </a:lvl1pPr>
          </a:lstStyle>
          <a:p>
            <a:fld id="{D3386CCC-DBD1-491D-9B93-EC0394D5AB91}" type="datetimeFigureOut">
              <a:rPr lang="en-US" altLang="fi-FI"/>
              <a:pPr/>
              <a:t>12/18/2019</a:t>
            </a:fld>
            <a:endParaRPr lang="en-US" altLang="fi-FI"/>
          </a:p>
        </p:txBody>
      </p:sp>
      <p:sp>
        <p:nvSpPr>
          <p:cNvPr id="6" name="Footer Placeholder 4">
            <a:extLst>
              <a:ext uri="{FF2B5EF4-FFF2-40B4-BE49-F238E27FC236}">
                <a16:creationId xmlns:a16="http://schemas.microsoft.com/office/drawing/2014/main" id="{E81D6217-6165-4E4D-A847-4E83B431E2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738AAB-7547-40C2-98EC-69721FFFB8DF}"/>
              </a:ext>
            </a:extLst>
          </p:cNvPr>
          <p:cNvSpPr>
            <a:spLocks noGrp="1"/>
          </p:cNvSpPr>
          <p:nvPr>
            <p:ph type="sldNum" sz="quarter" idx="12"/>
          </p:nvPr>
        </p:nvSpPr>
        <p:spPr/>
        <p:txBody>
          <a:bodyPr/>
          <a:lstStyle>
            <a:lvl1pPr>
              <a:defRPr/>
            </a:lvl1pPr>
          </a:lstStyle>
          <a:p>
            <a:fld id="{C3AF5534-3F79-4E3E-AC24-1E073657443D}" type="slidenum">
              <a:rPr lang="en-US" altLang="fi-FI"/>
              <a:pPr/>
              <a:t>‹#›</a:t>
            </a:fld>
            <a:endParaRPr lang="en-US" altLang="fi-FI"/>
          </a:p>
        </p:txBody>
      </p:sp>
    </p:spTree>
    <p:extLst>
      <p:ext uri="{BB962C8B-B14F-4D97-AF65-F5344CB8AC3E}">
        <p14:creationId xmlns:p14="http://schemas.microsoft.com/office/powerpoint/2010/main" val="252634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8845F4D4-EFF8-4F63-A19F-728218543D03}"/>
              </a:ext>
            </a:extLst>
          </p:cNvPr>
          <p:cNvSpPr>
            <a:spLocks noGrp="1"/>
          </p:cNvSpPr>
          <p:nvPr>
            <p:ph type="dt" sz="half" idx="10"/>
          </p:nvPr>
        </p:nvSpPr>
        <p:spPr/>
        <p:txBody>
          <a:bodyPr/>
          <a:lstStyle>
            <a:lvl1pPr>
              <a:defRPr/>
            </a:lvl1pPr>
          </a:lstStyle>
          <a:p>
            <a:fld id="{0AE75647-290C-45A4-8ED4-5FBC17078D94}" type="datetimeFigureOut">
              <a:rPr lang="en-US" altLang="fi-FI"/>
              <a:pPr/>
              <a:t>12/18/2019</a:t>
            </a:fld>
            <a:endParaRPr lang="en-US" altLang="fi-FI"/>
          </a:p>
        </p:txBody>
      </p:sp>
      <p:sp>
        <p:nvSpPr>
          <p:cNvPr id="8" name="Footer Placeholder 4">
            <a:extLst>
              <a:ext uri="{FF2B5EF4-FFF2-40B4-BE49-F238E27FC236}">
                <a16:creationId xmlns:a16="http://schemas.microsoft.com/office/drawing/2014/main" id="{876FAF98-0EE7-459C-B6D8-A01D39F829F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706AB16-8F7E-4422-9FEF-F18BF8B6B45D}"/>
              </a:ext>
            </a:extLst>
          </p:cNvPr>
          <p:cNvSpPr>
            <a:spLocks noGrp="1"/>
          </p:cNvSpPr>
          <p:nvPr>
            <p:ph type="sldNum" sz="quarter" idx="12"/>
          </p:nvPr>
        </p:nvSpPr>
        <p:spPr/>
        <p:txBody>
          <a:bodyPr/>
          <a:lstStyle>
            <a:lvl1pPr>
              <a:defRPr/>
            </a:lvl1pPr>
          </a:lstStyle>
          <a:p>
            <a:fld id="{2AC9D45A-B4B1-4880-B4E4-7CFC5656E21F}" type="slidenum">
              <a:rPr lang="en-US" altLang="fi-FI"/>
              <a:pPr/>
              <a:t>‹#›</a:t>
            </a:fld>
            <a:endParaRPr lang="en-US" altLang="fi-FI"/>
          </a:p>
        </p:txBody>
      </p:sp>
    </p:spTree>
    <p:extLst>
      <p:ext uri="{BB962C8B-B14F-4D97-AF65-F5344CB8AC3E}">
        <p14:creationId xmlns:p14="http://schemas.microsoft.com/office/powerpoint/2010/main" val="3895664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6ECD1297-AC3B-4E9F-AC2E-36F7066C3372}"/>
              </a:ext>
            </a:extLst>
          </p:cNvPr>
          <p:cNvSpPr>
            <a:spLocks noGrp="1"/>
          </p:cNvSpPr>
          <p:nvPr>
            <p:ph type="dt" sz="half" idx="10"/>
          </p:nvPr>
        </p:nvSpPr>
        <p:spPr/>
        <p:txBody>
          <a:bodyPr/>
          <a:lstStyle>
            <a:lvl1pPr>
              <a:defRPr/>
            </a:lvl1pPr>
          </a:lstStyle>
          <a:p>
            <a:fld id="{BA592CD5-2F57-4951-9E81-29571E4F1FED}" type="datetimeFigureOut">
              <a:rPr lang="en-US" altLang="fi-FI"/>
              <a:pPr/>
              <a:t>12/18/2019</a:t>
            </a:fld>
            <a:endParaRPr lang="en-US" altLang="fi-FI"/>
          </a:p>
        </p:txBody>
      </p:sp>
      <p:sp>
        <p:nvSpPr>
          <p:cNvPr id="4" name="Footer Placeholder 4">
            <a:extLst>
              <a:ext uri="{FF2B5EF4-FFF2-40B4-BE49-F238E27FC236}">
                <a16:creationId xmlns:a16="http://schemas.microsoft.com/office/drawing/2014/main" id="{3F5EB2C5-02E8-4FDE-A336-AE212A2441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943189C-6C23-45B6-B9F4-F445F578CA90}"/>
              </a:ext>
            </a:extLst>
          </p:cNvPr>
          <p:cNvSpPr>
            <a:spLocks noGrp="1"/>
          </p:cNvSpPr>
          <p:nvPr>
            <p:ph type="sldNum" sz="quarter" idx="12"/>
          </p:nvPr>
        </p:nvSpPr>
        <p:spPr/>
        <p:txBody>
          <a:bodyPr/>
          <a:lstStyle>
            <a:lvl1pPr>
              <a:defRPr/>
            </a:lvl1pPr>
          </a:lstStyle>
          <a:p>
            <a:fld id="{C7B07092-7B8D-4CA7-8173-D162BEB0FCC7}" type="slidenum">
              <a:rPr lang="en-US" altLang="fi-FI"/>
              <a:pPr/>
              <a:t>‹#›</a:t>
            </a:fld>
            <a:endParaRPr lang="en-US" altLang="fi-FI"/>
          </a:p>
        </p:txBody>
      </p:sp>
    </p:spTree>
    <p:extLst>
      <p:ext uri="{BB962C8B-B14F-4D97-AF65-F5344CB8AC3E}">
        <p14:creationId xmlns:p14="http://schemas.microsoft.com/office/powerpoint/2010/main" val="1780146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0A5E2F-5E92-4C35-BD1E-FAA0F7CB105E}"/>
              </a:ext>
            </a:extLst>
          </p:cNvPr>
          <p:cNvSpPr>
            <a:spLocks noGrp="1"/>
          </p:cNvSpPr>
          <p:nvPr>
            <p:ph type="dt" sz="half" idx="10"/>
          </p:nvPr>
        </p:nvSpPr>
        <p:spPr/>
        <p:txBody>
          <a:bodyPr/>
          <a:lstStyle>
            <a:lvl1pPr>
              <a:defRPr/>
            </a:lvl1pPr>
          </a:lstStyle>
          <a:p>
            <a:fld id="{3D8935BA-60EF-4CA8-91E8-345C66936E63}" type="datetimeFigureOut">
              <a:rPr lang="en-US" altLang="fi-FI"/>
              <a:pPr/>
              <a:t>12/18/2019</a:t>
            </a:fld>
            <a:endParaRPr lang="en-US" altLang="fi-FI"/>
          </a:p>
        </p:txBody>
      </p:sp>
      <p:sp>
        <p:nvSpPr>
          <p:cNvPr id="3" name="Footer Placeholder 4">
            <a:extLst>
              <a:ext uri="{FF2B5EF4-FFF2-40B4-BE49-F238E27FC236}">
                <a16:creationId xmlns:a16="http://schemas.microsoft.com/office/drawing/2014/main" id="{30DE7B5C-D38E-4AFA-813B-E498A476E3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98126A8-B164-4CE1-8CF7-7531AF756F3C}"/>
              </a:ext>
            </a:extLst>
          </p:cNvPr>
          <p:cNvSpPr>
            <a:spLocks noGrp="1"/>
          </p:cNvSpPr>
          <p:nvPr>
            <p:ph type="sldNum" sz="quarter" idx="12"/>
          </p:nvPr>
        </p:nvSpPr>
        <p:spPr/>
        <p:txBody>
          <a:bodyPr/>
          <a:lstStyle>
            <a:lvl1pPr>
              <a:defRPr/>
            </a:lvl1pPr>
          </a:lstStyle>
          <a:p>
            <a:fld id="{F3E15600-7CDB-4B96-8C35-57D35DAC417C}" type="slidenum">
              <a:rPr lang="en-US" altLang="fi-FI"/>
              <a:pPr/>
              <a:t>‹#›</a:t>
            </a:fld>
            <a:endParaRPr lang="en-US" altLang="fi-FI"/>
          </a:p>
        </p:txBody>
      </p:sp>
    </p:spTree>
    <p:extLst>
      <p:ext uri="{BB962C8B-B14F-4D97-AF65-F5344CB8AC3E}">
        <p14:creationId xmlns:p14="http://schemas.microsoft.com/office/powerpoint/2010/main" val="307723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07309351-48BE-4EAE-AED7-02B3E60268AD}"/>
              </a:ext>
            </a:extLst>
          </p:cNvPr>
          <p:cNvSpPr>
            <a:spLocks noGrp="1"/>
          </p:cNvSpPr>
          <p:nvPr>
            <p:ph type="dt" sz="half" idx="10"/>
          </p:nvPr>
        </p:nvSpPr>
        <p:spPr/>
        <p:txBody>
          <a:bodyPr/>
          <a:lstStyle>
            <a:lvl1pPr>
              <a:defRPr/>
            </a:lvl1pPr>
          </a:lstStyle>
          <a:p>
            <a:fld id="{AE016E93-2957-4BAA-B9C5-46D59C1904C5}" type="datetimeFigureOut">
              <a:rPr lang="en-US" altLang="fi-FI"/>
              <a:pPr/>
              <a:t>12/18/2019</a:t>
            </a:fld>
            <a:endParaRPr lang="en-US" altLang="fi-FI"/>
          </a:p>
        </p:txBody>
      </p:sp>
      <p:sp>
        <p:nvSpPr>
          <p:cNvPr id="6" name="Footer Placeholder 4">
            <a:extLst>
              <a:ext uri="{FF2B5EF4-FFF2-40B4-BE49-F238E27FC236}">
                <a16:creationId xmlns:a16="http://schemas.microsoft.com/office/drawing/2014/main" id="{CADF1FAE-325E-4988-84E5-34B9943B56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90E470-517A-4648-BFB0-CDA96C00711A}"/>
              </a:ext>
            </a:extLst>
          </p:cNvPr>
          <p:cNvSpPr>
            <a:spLocks noGrp="1"/>
          </p:cNvSpPr>
          <p:nvPr>
            <p:ph type="sldNum" sz="quarter" idx="12"/>
          </p:nvPr>
        </p:nvSpPr>
        <p:spPr/>
        <p:txBody>
          <a:bodyPr/>
          <a:lstStyle>
            <a:lvl1pPr>
              <a:defRPr/>
            </a:lvl1pPr>
          </a:lstStyle>
          <a:p>
            <a:fld id="{79A2C3B2-88F6-493C-85F9-8864A43044FD}" type="slidenum">
              <a:rPr lang="en-US" altLang="fi-FI"/>
              <a:pPr/>
              <a:t>‹#›</a:t>
            </a:fld>
            <a:endParaRPr lang="en-US" altLang="fi-FI"/>
          </a:p>
        </p:txBody>
      </p:sp>
    </p:spTree>
    <p:extLst>
      <p:ext uri="{BB962C8B-B14F-4D97-AF65-F5344CB8AC3E}">
        <p14:creationId xmlns:p14="http://schemas.microsoft.com/office/powerpoint/2010/main" val="366236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D780FF7-78E7-4B04-A217-8C2084106F0B}" type="datetimeFigureOut">
              <a:rPr lang="fi-FI" smtClean="0"/>
              <a:t>18.12.2019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2434232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D0B164C-F5F1-493C-928A-AEFF566C511E}"/>
              </a:ext>
            </a:extLst>
          </p:cNvPr>
          <p:cNvSpPr>
            <a:spLocks noGrp="1"/>
          </p:cNvSpPr>
          <p:nvPr>
            <p:ph type="dt" sz="half" idx="10"/>
          </p:nvPr>
        </p:nvSpPr>
        <p:spPr/>
        <p:txBody>
          <a:bodyPr/>
          <a:lstStyle>
            <a:lvl1pPr>
              <a:defRPr/>
            </a:lvl1pPr>
          </a:lstStyle>
          <a:p>
            <a:fld id="{81CE8EC8-5A02-4051-89A1-92D78520B5FD}" type="datetimeFigureOut">
              <a:rPr lang="en-US" altLang="fi-FI"/>
              <a:pPr/>
              <a:t>12/18/2019</a:t>
            </a:fld>
            <a:endParaRPr lang="en-US" altLang="fi-FI"/>
          </a:p>
        </p:txBody>
      </p:sp>
      <p:sp>
        <p:nvSpPr>
          <p:cNvPr id="6" name="Footer Placeholder 4">
            <a:extLst>
              <a:ext uri="{FF2B5EF4-FFF2-40B4-BE49-F238E27FC236}">
                <a16:creationId xmlns:a16="http://schemas.microsoft.com/office/drawing/2014/main" id="{94758422-861F-40B9-B34D-01964ADDF6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D5332A-2CA4-4E86-AC6A-FEBC9D703412}"/>
              </a:ext>
            </a:extLst>
          </p:cNvPr>
          <p:cNvSpPr>
            <a:spLocks noGrp="1"/>
          </p:cNvSpPr>
          <p:nvPr>
            <p:ph type="sldNum" sz="quarter" idx="12"/>
          </p:nvPr>
        </p:nvSpPr>
        <p:spPr/>
        <p:txBody>
          <a:bodyPr/>
          <a:lstStyle>
            <a:lvl1pPr>
              <a:defRPr/>
            </a:lvl1pPr>
          </a:lstStyle>
          <a:p>
            <a:fld id="{3240359D-6246-4BC0-BA29-D049720B9B8C}" type="slidenum">
              <a:rPr lang="en-US" altLang="fi-FI"/>
              <a:pPr/>
              <a:t>‹#›</a:t>
            </a:fld>
            <a:endParaRPr lang="en-US" altLang="fi-FI"/>
          </a:p>
        </p:txBody>
      </p:sp>
    </p:spTree>
    <p:extLst>
      <p:ext uri="{BB962C8B-B14F-4D97-AF65-F5344CB8AC3E}">
        <p14:creationId xmlns:p14="http://schemas.microsoft.com/office/powerpoint/2010/main" val="1597372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D8A248-2AEE-41A0-8E9B-5D10385173BB}"/>
              </a:ext>
            </a:extLst>
          </p:cNvPr>
          <p:cNvSpPr>
            <a:spLocks noGrp="1"/>
          </p:cNvSpPr>
          <p:nvPr>
            <p:ph type="dt" sz="half" idx="10"/>
          </p:nvPr>
        </p:nvSpPr>
        <p:spPr/>
        <p:txBody>
          <a:bodyPr/>
          <a:lstStyle>
            <a:lvl1pPr>
              <a:defRPr/>
            </a:lvl1pPr>
          </a:lstStyle>
          <a:p>
            <a:fld id="{1A5F438C-A1AD-46FD-B84E-BB29C0E2BA2F}" type="datetimeFigureOut">
              <a:rPr lang="en-US" altLang="fi-FI"/>
              <a:pPr/>
              <a:t>12/18/2019</a:t>
            </a:fld>
            <a:endParaRPr lang="en-US" altLang="fi-FI"/>
          </a:p>
        </p:txBody>
      </p:sp>
      <p:sp>
        <p:nvSpPr>
          <p:cNvPr id="5" name="Footer Placeholder 4">
            <a:extLst>
              <a:ext uri="{FF2B5EF4-FFF2-40B4-BE49-F238E27FC236}">
                <a16:creationId xmlns:a16="http://schemas.microsoft.com/office/drawing/2014/main" id="{28EFB59D-EE02-4037-A561-AE5EE93271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C5CB03-2785-4A33-ABBB-E23FBD998EDB}"/>
              </a:ext>
            </a:extLst>
          </p:cNvPr>
          <p:cNvSpPr>
            <a:spLocks noGrp="1"/>
          </p:cNvSpPr>
          <p:nvPr>
            <p:ph type="sldNum" sz="quarter" idx="12"/>
          </p:nvPr>
        </p:nvSpPr>
        <p:spPr/>
        <p:txBody>
          <a:bodyPr/>
          <a:lstStyle>
            <a:lvl1pPr>
              <a:defRPr/>
            </a:lvl1pPr>
          </a:lstStyle>
          <a:p>
            <a:fld id="{192BA321-286F-4DC8-9C04-D10701B9910D}" type="slidenum">
              <a:rPr lang="en-US" altLang="fi-FI"/>
              <a:pPr/>
              <a:t>‹#›</a:t>
            </a:fld>
            <a:endParaRPr lang="en-US" altLang="fi-FI"/>
          </a:p>
        </p:txBody>
      </p:sp>
    </p:spTree>
    <p:extLst>
      <p:ext uri="{BB962C8B-B14F-4D97-AF65-F5344CB8AC3E}">
        <p14:creationId xmlns:p14="http://schemas.microsoft.com/office/powerpoint/2010/main" val="1692396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727110-3DA5-4F84-859C-4EAB14DBF429}"/>
              </a:ext>
            </a:extLst>
          </p:cNvPr>
          <p:cNvSpPr>
            <a:spLocks noGrp="1"/>
          </p:cNvSpPr>
          <p:nvPr>
            <p:ph type="dt" sz="half" idx="10"/>
          </p:nvPr>
        </p:nvSpPr>
        <p:spPr/>
        <p:txBody>
          <a:bodyPr/>
          <a:lstStyle>
            <a:lvl1pPr>
              <a:defRPr/>
            </a:lvl1pPr>
          </a:lstStyle>
          <a:p>
            <a:fld id="{B5A91C19-0FFB-429E-9A2D-54ECC72186CA}" type="datetimeFigureOut">
              <a:rPr lang="en-US" altLang="fi-FI"/>
              <a:pPr/>
              <a:t>12/18/2019</a:t>
            </a:fld>
            <a:endParaRPr lang="en-US" altLang="fi-FI"/>
          </a:p>
        </p:txBody>
      </p:sp>
      <p:sp>
        <p:nvSpPr>
          <p:cNvPr id="5" name="Footer Placeholder 4">
            <a:extLst>
              <a:ext uri="{FF2B5EF4-FFF2-40B4-BE49-F238E27FC236}">
                <a16:creationId xmlns:a16="http://schemas.microsoft.com/office/drawing/2014/main" id="{CA92671F-BF18-4187-A3BC-712D654E41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59BFE1-914F-4918-9140-385394A8229C}"/>
              </a:ext>
            </a:extLst>
          </p:cNvPr>
          <p:cNvSpPr>
            <a:spLocks noGrp="1"/>
          </p:cNvSpPr>
          <p:nvPr>
            <p:ph type="sldNum" sz="quarter" idx="12"/>
          </p:nvPr>
        </p:nvSpPr>
        <p:spPr/>
        <p:txBody>
          <a:bodyPr/>
          <a:lstStyle>
            <a:lvl1pPr>
              <a:defRPr/>
            </a:lvl1pPr>
          </a:lstStyle>
          <a:p>
            <a:fld id="{FB5E3D0D-AB0A-4C30-A1CB-E4A4FBF78FC8}" type="slidenum">
              <a:rPr lang="en-US" altLang="fi-FI"/>
              <a:pPr/>
              <a:t>‹#›</a:t>
            </a:fld>
            <a:endParaRPr lang="en-US" altLang="fi-FI"/>
          </a:p>
        </p:txBody>
      </p:sp>
    </p:spTree>
    <p:extLst>
      <p:ext uri="{BB962C8B-B14F-4D97-AF65-F5344CB8AC3E}">
        <p14:creationId xmlns:p14="http://schemas.microsoft.com/office/powerpoint/2010/main" val="30109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D780FF7-78E7-4B04-A217-8C2084106F0B}" type="datetimeFigureOut">
              <a:rPr lang="fi-FI" smtClean="0"/>
              <a:t>18.12.2019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223912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D780FF7-78E7-4B04-A217-8C2084106F0B}" type="datetimeFigureOut">
              <a:rPr lang="fi-FI" smtClean="0"/>
              <a:t>18.12.2019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174671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D780FF7-78E7-4B04-A217-8C2084106F0B}" type="datetimeFigureOut">
              <a:rPr lang="fi-FI" smtClean="0"/>
              <a:t>18.12.2019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419369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D780FF7-78E7-4B04-A217-8C2084106F0B}" type="datetimeFigureOut">
              <a:rPr lang="fi-FI" smtClean="0"/>
              <a:t>18.12.2019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95472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80FF7-78E7-4B04-A217-8C2084106F0B}" type="datetimeFigureOut">
              <a:rPr lang="fi-FI" smtClean="0"/>
              <a:t>18.12.2019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71886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D780FF7-78E7-4B04-A217-8C2084106F0B}" type="datetimeFigureOut">
              <a:rPr lang="fi-FI" smtClean="0"/>
              <a:t>18.12.2019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32296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D780FF7-78E7-4B04-A217-8C2084106F0B}" type="datetimeFigureOut">
              <a:rPr lang="fi-FI" smtClean="0"/>
              <a:t>18.12.2019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04E2535-9F28-4E52-808E-6295CA1711CF}" type="slidenum">
              <a:rPr lang="fi-FI" smtClean="0"/>
              <a:t>‹#›</a:t>
            </a:fld>
            <a:endParaRPr lang="fi-FI"/>
          </a:p>
        </p:txBody>
      </p:sp>
    </p:spTree>
    <p:extLst>
      <p:ext uri="{BB962C8B-B14F-4D97-AF65-F5344CB8AC3E}">
        <p14:creationId xmlns:p14="http://schemas.microsoft.com/office/powerpoint/2010/main" val="408296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80FF7-78E7-4B04-A217-8C2084106F0B}" type="datetimeFigureOut">
              <a:rPr lang="fi-FI" smtClean="0"/>
              <a:t>18.12.2019</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E2535-9F28-4E52-808E-6295CA1711CF}" type="slidenum">
              <a:rPr lang="fi-FI" smtClean="0"/>
              <a:t>‹#›</a:t>
            </a:fld>
            <a:endParaRPr lang="fi-FI"/>
          </a:p>
        </p:txBody>
      </p:sp>
    </p:spTree>
    <p:extLst>
      <p:ext uri="{BB962C8B-B14F-4D97-AF65-F5344CB8AC3E}">
        <p14:creationId xmlns:p14="http://schemas.microsoft.com/office/powerpoint/2010/main" val="2463629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0DEC326-8C51-4856-AFF4-799B75C5E8E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endParaRPr lang="en-US" altLang="fi-FI"/>
          </a:p>
        </p:txBody>
      </p:sp>
      <p:sp>
        <p:nvSpPr>
          <p:cNvPr id="1027" name="Text Placeholder 2">
            <a:extLst>
              <a:ext uri="{FF2B5EF4-FFF2-40B4-BE49-F238E27FC236}">
                <a16:creationId xmlns:a16="http://schemas.microsoft.com/office/drawing/2014/main" id="{4905BDC6-93B6-40DF-BD95-B2E724F49AA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endParaRPr lang="en-US" altLang="fi-FI"/>
          </a:p>
        </p:txBody>
      </p:sp>
      <p:sp>
        <p:nvSpPr>
          <p:cNvPr id="4" name="Date Placeholder 3">
            <a:extLst>
              <a:ext uri="{FF2B5EF4-FFF2-40B4-BE49-F238E27FC236}">
                <a16:creationId xmlns:a16="http://schemas.microsoft.com/office/drawing/2014/main" id="{7383792D-EA28-46F7-A592-45F090372A0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CE4CC63-E7E4-41F7-8E69-AB6A8EC8F970}" type="datetimeFigureOut">
              <a:rPr lang="en-US" altLang="fi-FI"/>
              <a:pPr/>
              <a:t>12/18/2019</a:t>
            </a:fld>
            <a:endParaRPr lang="en-US" altLang="fi-FI"/>
          </a:p>
        </p:txBody>
      </p:sp>
      <p:sp>
        <p:nvSpPr>
          <p:cNvPr id="5" name="Footer Placeholder 4">
            <a:extLst>
              <a:ext uri="{FF2B5EF4-FFF2-40B4-BE49-F238E27FC236}">
                <a16:creationId xmlns:a16="http://schemas.microsoft.com/office/drawing/2014/main" id="{83505D5C-46E1-46DD-B6C3-0DBEE71E3E2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1F31524F-C0E7-420D-911D-37142A394D5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0DB9161-3470-4E85-A548-7F6D6703CB4D}" type="slidenum">
              <a:rPr lang="en-US" altLang="fi-FI"/>
              <a:pPr/>
              <a:t>‹#›</a:t>
            </a:fld>
            <a:endParaRPr lang="en-US" altLang="fi-FI"/>
          </a:p>
        </p:txBody>
      </p:sp>
    </p:spTree>
    <p:extLst>
      <p:ext uri="{BB962C8B-B14F-4D97-AF65-F5344CB8AC3E}">
        <p14:creationId xmlns:p14="http://schemas.microsoft.com/office/powerpoint/2010/main" val="139714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Kuva 4">
            <a:extLst>
              <a:ext uri="{FF2B5EF4-FFF2-40B4-BE49-F238E27FC236}">
                <a16:creationId xmlns:a16="http://schemas.microsoft.com/office/drawing/2014/main" id="{461EFC02-E3C8-42B7-B19E-5F8B837881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480000">
            <a:off x="853377" y="1027089"/>
            <a:ext cx="7437246" cy="4716733"/>
          </a:xfrm>
          <a:prstGeom prst="rect">
            <a:avLst/>
          </a:prstGeom>
        </p:spPr>
      </p:pic>
      <p:sp>
        <p:nvSpPr>
          <p:cNvPr id="8" name="Tekstiruutu 7">
            <a:extLst>
              <a:ext uri="{FF2B5EF4-FFF2-40B4-BE49-F238E27FC236}">
                <a16:creationId xmlns:a16="http://schemas.microsoft.com/office/drawing/2014/main" id="{3990BA3B-4B7A-4F43-8E4B-6843AA358F54}"/>
              </a:ext>
            </a:extLst>
          </p:cNvPr>
          <p:cNvSpPr txBox="1"/>
          <p:nvPr/>
        </p:nvSpPr>
        <p:spPr>
          <a:xfrm>
            <a:off x="252887" y="6124581"/>
            <a:ext cx="8891113"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36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rPr>
              <a:t>Kertomuksen kuvat: </a:t>
            </a:r>
            <a:r>
              <a:rPr kumimoji="0" lang="fi-FI" sz="36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hlinkClick r:id="rId4"/>
              </a:rPr>
              <a:t>www.freebibleimages.org</a:t>
            </a:r>
            <a:endParaRPr kumimoji="0" lang="fi-FI" sz="36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6630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huone&#10;&#10;Kuvaus luotu automaattisesti">
            <a:extLst>
              <a:ext uri="{FF2B5EF4-FFF2-40B4-BE49-F238E27FC236}">
                <a16:creationId xmlns:a16="http://schemas.microsoft.com/office/drawing/2014/main" id="{4CAA1031-2E87-4174-9B54-66DDDA9B01F2}"/>
              </a:ext>
            </a:extLst>
          </p:cNvPr>
          <p:cNvPicPr>
            <a:picLocks noChangeAspect="1"/>
          </p:cNvPicPr>
          <p:nvPr/>
        </p:nvPicPr>
        <p:blipFill rotWithShape="1">
          <a:blip r:embed="rId3">
            <a:extLst>
              <a:ext uri="{28A0092B-C50C-407E-A947-70E740481C1C}">
                <a14:useLocalDpi xmlns:a14="http://schemas.microsoft.com/office/drawing/2010/main" val="0"/>
              </a:ext>
            </a:extLst>
          </a:blip>
          <a:srcRect t="3537"/>
          <a:stretch/>
        </p:blipFill>
        <p:spPr>
          <a:xfrm>
            <a:off x="20" y="10"/>
            <a:ext cx="9143980" cy="6857990"/>
          </a:xfrm>
          <a:prstGeom prst="rect">
            <a:avLst/>
          </a:prstGeom>
        </p:spPr>
      </p:pic>
      <p:sp>
        <p:nvSpPr>
          <p:cNvPr id="18" name="Tekstiruutu 17">
            <a:extLst>
              <a:ext uri="{FF2B5EF4-FFF2-40B4-BE49-F238E27FC236}">
                <a16:creationId xmlns:a16="http://schemas.microsoft.com/office/drawing/2014/main" id="{501F57C3-A861-4462-920F-32450C840BA1}"/>
              </a:ext>
            </a:extLst>
          </p:cNvPr>
          <p:cNvSpPr txBox="1"/>
          <p:nvPr/>
        </p:nvSpPr>
        <p:spPr>
          <a:xfrm>
            <a:off x="0" y="1417320"/>
            <a:ext cx="9144000" cy="1754326"/>
          </a:xfrm>
          <a:prstGeom prst="rect">
            <a:avLst/>
          </a:prstGeom>
          <a:noFill/>
          <a:ln>
            <a:noFill/>
          </a:ln>
        </p:spPr>
        <p:txBody>
          <a:bodyPr wrap="square" rtlCol="0">
            <a:spAutoFit/>
          </a:bodyPr>
          <a:lstStyle/>
          <a:p>
            <a:pPr algn="ctr"/>
            <a:r>
              <a:rPr lang="fi-FI" sz="3600" b="1" dirty="0">
                <a:latin typeface="Lithos Pro Regular" panose="04020505030E02020A04" pitchFamily="82" charset="0"/>
                <a:cs typeface="Kartika" panose="020B0502040204020203" pitchFamily="18" charset="0"/>
              </a:rPr>
              <a:t>"Tulkaa, kokoontukaa </a:t>
            </a:r>
          </a:p>
          <a:p>
            <a:pPr algn="ctr"/>
            <a:r>
              <a:rPr lang="fi-FI" sz="3600" b="1" dirty="0">
                <a:latin typeface="Lithos Pro Regular" panose="04020505030E02020A04" pitchFamily="82" charset="0"/>
                <a:cs typeface="Kartika" panose="020B0502040204020203" pitchFamily="18" charset="0"/>
              </a:rPr>
              <a:t>Jumalan juhla-aterialle!” </a:t>
            </a:r>
          </a:p>
          <a:p>
            <a:pPr algn="ctr"/>
            <a:r>
              <a:rPr lang="fi-FI" sz="3600" dirty="0">
                <a:latin typeface="Lithos Pro Regular" panose="04020505030E02020A04" pitchFamily="82" charset="0"/>
                <a:cs typeface="Kartika" panose="020B0502040204020203" pitchFamily="18" charset="0"/>
              </a:rPr>
              <a:t>Ilm. 19:17b</a:t>
            </a:r>
          </a:p>
        </p:txBody>
      </p:sp>
      <p:sp>
        <p:nvSpPr>
          <p:cNvPr id="2" name="Tekstiruutu 1">
            <a:extLst>
              <a:ext uri="{FF2B5EF4-FFF2-40B4-BE49-F238E27FC236}">
                <a16:creationId xmlns:a16="http://schemas.microsoft.com/office/drawing/2014/main" id="{ED0E2F99-F68A-4BD1-834C-2F02750B5BE0}"/>
              </a:ext>
            </a:extLst>
          </p:cNvPr>
          <p:cNvSpPr txBox="1"/>
          <p:nvPr/>
        </p:nvSpPr>
        <p:spPr>
          <a:xfrm>
            <a:off x="7527074" y="6478859"/>
            <a:ext cx="1371600" cy="246221"/>
          </a:xfrm>
          <a:prstGeom prst="rect">
            <a:avLst/>
          </a:prstGeom>
          <a:noFill/>
        </p:spPr>
        <p:txBody>
          <a:bodyPr wrap="square" rtlCol="0">
            <a:spAutoFit/>
          </a:bodyPr>
          <a:lstStyle/>
          <a:p>
            <a:r>
              <a:rPr lang="fi-FI" sz="1000" dirty="0"/>
              <a:t>www.pixaby.com</a:t>
            </a:r>
          </a:p>
        </p:txBody>
      </p:sp>
    </p:spTree>
    <p:extLst>
      <p:ext uri="{BB962C8B-B14F-4D97-AF65-F5344CB8AC3E}">
        <p14:creationId xmlns:p14="http://schemas.microsoft.com/office/powerpoint/2010/main" val="36660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22B7FF-D9C5-450E-A5C2-DC2DBE3FB7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kstiruutu 2">
            <a:extLst>
              <a:ext uri="{FF2B5EF4-FFF2-40B4-BE49-F238E27FC236}">
                <a16:creationId xmlns:a16="http://schemas.microsoft.com/office/drawing/2014/main" id="{DD99B949-D6B1-4B36-942E-680240D4B383}"/>
              </a:ext>
            </a:extLst>
          </p:cNvPr>
          <p:cNvSpPr txBox="1"/>
          <p:nvPr/>
        </p:nvSpPr>
        <p:spPr>
          <a:xfrm>
            <a:off x="724830" y="6533710"/>
            <a:ext cx="1750742" cy="246221"/>
          </a:xfrm>
          <a:prstGeom prst="rect">
            <a:avLst/>
          </a:prstGeom>
          <a:noFill/>
        </p:spPr>
        <p:txBody>
          <a:bodyPr wrap="square" rtlCol="0">
            <a:spAutoFit/>
          </a:bodyPr>
          <a:lstStyle/>
          <a:p>
            <a:r>
              <a:rPr lang="fi-FI" sz="1000" dirty="0"/>
              <a:t>www.freebibleimages.org</a:t>
            </a:r>
          </a:p>
        </p:txBody>
      </p:sp>
    </p:spTree>
    <p:extLst>
      <p:ext uri="{BB962C8B-B14F-4D97-AF65-F5344CB8AC3E}">
        <p14:creationId xmlns:p14="http://schemas.microsoft.com/office/powerpoint/2010/main" val="342467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570814"/>
            <a:ext cx="0" cy="3710227"/>
          </a:xfrm>
          <a:prstGeom prst="line">
            <a:avLst/>
          </a:prstGeom>
          <a:ln w="19050">
            <a:solidFill>
              <a:srgbClr val="F1B72C"/>
            </a:solidFill>
          </a:ln>
        </p:spPr>
        <p:style>
          <a:lnRef idx="1">
            <a:schemeClr val="accent1"/>
          </a:lnRef>
          <a:fillRef idx="0">
            <a:schemeClr val="accent1"/>
          </a:fillRef>
          <a:effectRef idx="0">
            <a:schemeClr val="accent1"/>
          </a:effectRef>
          <a:fontRef idx="minor">
            <a:schemeClr val="tx1"/>
          </a:fontRef>
        </p:style>
      </p:cxnSp>
      <p:pic>
        <p:nvPicPr>
          <p:cNvPr id="2" name="Kuva 4">
            <a:extLst>
              <a:ext uri="{FF2B5EF4-FFF2-40B4-BE49-F238E27FC236}">
                <a16:creationId xmlns:a16="http://schemas.microsoft.com/office/drawing/2014/main" id="{503938F9-4D93-4D60-A497-3930A6ED7D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6395" y="1539961"/>
            <a:ext cx="5257047" cy="37719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iruutu 2">
            <a:extLst>
              <a:ext uri="{FF2B5EF4-FFF2-40B4-BE49-F238E27FC236}">
                <a16:creationId xmlns:a16="http://schemas.microsoft.com/office/drawing/2014/main" id="{C0D63378-C0A5-4D99-A05D-192F90C83A1D}"/>
              </a:ext>
            </a:extLst>
          </p:cNvPr>
          <p:cNvSpPr txBox="1"/>
          <p:nvPr/>
        </p:nvSpPr>
        <p:spPr>
          <a:xfrm>
            <a:off x="426764" y="840603"/>
            <a:ext cx="2255516" cy="5539978"/>
          </a:xfrm>
          <a:prstGeom prst="rect">
            <a:avLst/>
          </a:prstGeom>
          <a:noFill/>
        </p:spPr>
        <p:txBody>
          <a:bodyPr wrap="square" rtlCol="0">
            <a:spAutoFit/>
          </a:bodyPr>
          <a:lstStyle/>
          <a:p>
            <a:pPr algn="ctr"/>
            <a:r>
              <a:rPr lang="fi-FI" sz="2400" b="1" dirty="0"/>
              <a:t>TAIVAS ON TÄYDELLINEN KOTI!</a:t>
            </a:r>
          </a:p>
          <a:p>
            <a:pPr algn="ctr"/>
            <a:r>
              <a:rPr lang="fi-FI" sz="2400" b="1" dirty="0"/>
              <a:t>SIELLÄ EI OLE MITÄÄN PAHAA EIKÄ VÄÄRÄÄ, PELKKÄÄ HYVÄÄ JA MUKAVAA!</a:t>
            </a:r>
          </a:p>
          <a:p>
            <a:pPr algn="ctr"/>
            <a:endParaRPr lang="fi-FI" sz="2400" b="1" dirty="0"/>
          </a:p>
          <a:p>
            <a:pPr algn="ctr"/>
            <a:r>
              <a:rPr lang="fi-FI" sz="2400" b="1" dirty="0"/>
              <a:t>TAIVASEN PÄÄSEE USKOMALLA JEESUKSEEN!</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42013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14B5AC6D-1C28-49F1-8BCE-C21B9B59EA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90" b="3051"/>
          <a:stretch/>
        </p:blipFill>
        <p:spPr bwMode="auto">
          <a:xfrm>
            <a:off x="241298" y="3457071"/>
            <a:ext cx="4296411" cy="3079194"/>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
            <a:extLst>
              <a:ext uri="{FF2B5EF4-FFF2-40B4-BE49-F238E27FC236}">
                <a16:creationId xmlns:a16="http://schemas.microsoft.com/office/drawing/2014/main" id="{7E74BDFB-2098-4F37-A963-79E86291CF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41" b="495"/>
          <a:stretch/>
        </p:blipFill>
        <p:spPr bwMode="auto">
          <a:xfrm>
            <a:off x="241297" y="321732"/>
            <a:ext cx="4296411" cy="3047107"/>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
            <a:extLst>
              <a:ext uri="{FF2B5EF4-FFF2-40B4-BE49-F238E27FC236}">
                <a16:creationId xmlns:a16="http://schemas.microsoft.com/office/drawing/2014/main" id="{1849737C-5455-475F-8DD8-D7ADCBEB98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825" r="28323" b="-1"/>
          <a:stretch/>
        </p:blipFill>
        <p:spPr bwMode="auto">
          <a:xfrm>
            <a:off x="4606292" y="321732"/>
            <a:ext cx="4296410" cy="6214533"/>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kstiruutu 4">
            <a:extLst>
              <a:ext uri="{FF2B5EF4-FFF2-40B4-BE49-F238E27FC236}">
                <a16:creationId xmlns:a16="http://schemas.microsoft.com/office/drawing/2014/main" id="{1DB9D007-AF77-4A85-87CE-5A0296A4F795}"/>
              </a:ext>
            </a:extLst>
          </p:cNvPr>
          <p:cNvSpPr txBox="1"/>
          <p:nvPr/>
        </p:nvSpPr>
        <p:spPr>
          <a:xfrm>
            <a:off x="241297" y="6290044"/>
            <a:ext cx="1750742" cy="246221"/>
          </a:xfrm>
          <a:prstGeom prst="rect">
            <a:avLst/>
          </a:prstGeom>
          <a:noFill/>
        </p:spPr>
        <p:txBody>
          <a:bodyPr wrap="square" rtlCol="0">
            <a:spAutoFit/>
          </a:bodyPr>
          <a:lstStyle/>
          <a:p>
            <a:r>
              <a:rPr lang="fi-FI" sz="1000" dirty="0"/>
              <a:t>www.freebibleimages.org</a:t>
            </a:r>
          </a:p>
        </p:txBody>
      </p:sp>
    </p:spTree>
    <p:extLst>
      <p:ext uri="{BB962C8B-B14F-4D97-AF65-F5344CB8AC3E}">
        <p14:creationId xmlns:p14="http://schemas.microsoft.com/office/powerpoint/2010/main" val="11700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4EFDDF-BDD1-4168-AA4F-6EE1AF3983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23740"/>
            <a:ext cx="9143980" cy="685799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kstiruutu 2">
            <a:extLst>
              <a:ext uri="{FF2B5EF4-FFF2-40B4-BE49-F238E27FC236}">
                <a16:creationId xmlns:a16="http://schemas.microsoft.com/office/drawing/2014/main" id="{4E7F688D-4211-457A-932C-D3B521E3B7F0}"/>
              </a:ext>
            </a:extLst>
          </p:cNvPr>
          <p:cNvSpPr txBox="1"/>
          <p:nvPr/>
        </p:nvSpPr>
        <p:spPr>
          <a:xfrm>
            <a:off x="724830" y="6533710"/>
            <a:ext cx="1750742" cy="246221"/>
          </a:xfrm>
          <a:prstGeom prst="rect">
            <a:avLst/>
          </a:prstGeom>
          <a:noFill/>
        </p:spPr>
        <p:txBody>
          <a:bodyPr wrap="square" rtlCol="0">
            <a:spAutoFit/>
          </a:bodyPr>
          <a:lstStyle/>
          <a:p>
            <a:r>
              <a:rPr lang="fi-FI" sz="1000" dirty="0"/>
              <a:t>www.freebibleimages.org</a:t>
            </a:r>
          </a:p>
        </p:txBody>
      </p:sp>
    </p:spTree>
    <p:extLst>
      <p:ext uri="{BB962C8B-B14F-4D97-AF65-F5344CB8AC3E}">
        <p14:creationId xmlns:p14="http://schemas.microsoft.com/office/powerpoint/2010/main" val="305123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875" r="11688"/>
          <a:stretch/>
        </p:blipFill>
        <p:spPr>
          <a:xfrm>
            <a:off x="-685799" y="0"/>
            <a:ext cx="9928860" cy="6858000"/>
          </a:xfrm>
          <a:prstGeom prst="rect">
            <a:avLst/>
          </a:prstGeom>
        </p:spPr>
      </p:pic>
      <p:pic>
        <p:nvPicPr>
          <p:cNvPr id="4" name="Picture 1">
            <a:extLst>
              <a:ext uri="{FF2B5EF4-FFF2-40B4-BE49-F238E27FC236}">
                <a16:creationId xmlns:a16="http://schemas.microsoft.com/office/drawing/2014/main" id="{9605928E-BB4A-42FF-8A65-F3958B4FE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4297"/>
            <a:ext cx="9928860" cy="74466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kstiruutu 4">
            <a:extLst>
              <a:ext uri="{FF2B5EF4-FFF2-40B4-BE49-F238E27FC236}">
                <a16:creationId xmlns:a16="http://schemas.microsoft.com/office/drawing/2014/main" id="{001745A4-E30F-48A0-BD3D-AC775CA2750A}"/>
              </a:ext>
            </a:extLst>
          </p:cNvPr>
          <p:cNvSpPr txBox="1"/>
          <p:nvPr/>
        </p:nvSpPr>
        <p:spPr>
          <a:xfrm>
            <a:off x="1360449" y="6611779"/>
            <a:ext cx="1750742" cy="246221"/>
          </a:xfrm>
          <a:prstGeom prst="rect">
            <a:avLst/>
          </a:prstGeom>
          <a:noFill/>
        </p:spPr>
        <p:txBody>
          <a:bodyPr wrap="square" rtlCol="0">
            <a:spAutoFit/>
          </a:bodyPr>
          <a:lstStyle/>
          <a:p>
            <a:r>
              <a:rPr lang="fi-FI" sz="1000" dirty="0"/>
              <a:t>www.freebibleimages.org</a:t>
            </a:r>
          </a:p>
        </p:txBody>
      </p:sp>
    </p:spTree>
    <p:extLst>
      <p:ext uri="{BB962C8B-B14F-4D97-AF65-F5344CB8AC3E}">
        <p14:creationId xmlns:p14="http://schemas.microsoft.com/office/powerpoint/2010/main" val="310557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huone&#10;&#10;Kuvaus luotu automaattisesti">
            <a:extLst>
              <a:ext uri="{FF2B5EF4-FFF2-40B4-BE49-F238E27FC236}">
                <a16:creationId xmlns:a16="http://schemas.microsoft.com/office/drawing/2014/main" id="{4CAA1031-2E87-4174-9B54-66DDDA9B01F2}"/>
              </a:ext>
            </a:extLst>
          </p:cNvPr>
          <p:cNvPicPr>
            <a:picLocks noChangeAspect="1"/>
          </p:cNvPicPr>
          <p:nvPr/>
        </p:nvPicPr>
        <p:blipFill rotWithShape="1">
          <a:blip r:embed="rId3">
            <a:extLst>
              <a:ext uri="{28A0092B-C50C-407E-A947-70E740481C1C}">
                <a14:useLocalDpi xmlns:a14="http://schemas.microsoft.com/office/drawing/2010/main" val="0"/>
              </a:ext>
            </a:extLst>
          </a:blip>
          <a:srcRect t="3537"/>
          <a:stretch/>
        </p:blipFill>
        <p:spPr>
          <a:xfrm>
            <a:off x="20" y="10"/>
            <a:ext cx="9143980" cy="6857990"/>
          </a:xfrm>
          <a:prstGeom prst="rect">
            <a:avLst/>
          </a:prstGeom>
        </p:spPr>
      </p:pic>
      <p:sp>
        <p:nvSpPr>
          <p:cNvPr id="18" name="Tekstiruutu 17">
            <a:extLst>
              <a:ext uri="{FF2B5EF4-FFF2-40B4-BE49-F238E27FC236}">
                <a16:creationId xmlns:a16="http://schemas.microsoft.com/office/drawing/2014/main" id="{501F57C3-A861-4462-920F-32450C840BA1}"/>
              </a:ext>
            </a:extLst>
          </p:cNvPr>
          <p:cNvSpPr txBox="1"/>
          <p:nvPr/>
        </p:nvSpPr>
        <p:spPr>
          <a:xfrm>
            <a:off x="0" y="1417320"/>
            <a:ext cx="9144000" cy="1754326"/>
          </a:xfrm>
          <a:prstGeom prst="rect">
            <a:avLst/>
          </a:prstGeom>
          <a:noFill/>
          <a:ln>
            <a:noFill/>
          </a:ln>
        </p:spPr>
        <p:txBody>
          <a:bodyPr wrap="square" rtlCol="0">
            <a:spAutoFit/>
          </a:bodyPr>
          <a:lstStyle/>
          <a:p>
            <a:pPr algn="ctr"/>
            <a:r>
              <a:rPr lang="fi-FI" sz="3600" b="1" dirty="0">
                <a:latin typeface="Lithos Pro Regular" panose="04020505030E02020A04" pitchFamily="82" charset="0"/>
                <a:cs typeface="Kartika" panose="020B0502040204020203" pitchFamily="18" charset="0"/>
              </a:rPr>
              <a:t>"Tulkaa, kokoontukaa </a:t>
            </a:r>
          </a:p>
          <a:p>
            <a:pPr algn="ctr"/>
            <a:r>
              <a:rPr lang="fi-FI" sz="3600" b="1" dirty="0">
                <a:latin typeface="Lithos Pro Regular" panose="04020505030E02020A04" pitchFamily="82" charset="0"/>
                <a:cs typeface="Kartika" panose="020B0502040204020203" pitchFamily="18" charset="0"/>
              </a:rPr>
              <a:t>Jumalan juhla-aterialle!” </a:t>
            </a:r>
          </a:p>
          <a:p>
            <a:pPr algn="ctr"/>
            <a:r>
              <a:rPr lang="fi-FI" sz="3600" dirty="0">
                <a:latin typeface="Lithos Pro Regular" panose="04020505030E02020A04" pitchFamily="82" charset="0"/>
                <a:cs typeface="Kartika" panose="020B0502040204020203" pitchFamily="18" charset="0"/>
              </a:rPr>
              <a:t>Ilm. 19:17b</a:t>
            </a:r>
          </a:p>
        </p:txBody>
      </p:sp>
      <p:sp>
        <p:nvSpPr>
          <p:cNvPr id="4" name="Tekstiruutu 3">
            <a:extLst>
              <a:ext uri="{FF2B5EF4-FFF2-40B4-BE49-F238E27FC236}">
                <a16:creationId xmlns:a16="http://schemas.microsoft.com/office/drawing/2014/main" id="{5BBE6F19-2AA0-46EE-AB44-38178F389518}"/>
              </a:ext>
            </a:extLst>
          </p:cNvPr>
          <p:cNvSpPr txBox="1"/>
          <p:nvPr/>
        </p:nvSpPr>
        <p:spPr>
          <a:xfrm>
            <a:off x="7527074" y="6478859"/>
            <a:ext cx="1371600" cy="246221"/>
          </a:xfrm>
          <a:prstGeom prst="rect">
            <a:avLst/>
          </a:prstGeom>
          <a:noFill/>
        </p:spPr>
        <p:txBody>
          <a:bodyPr wrap="square" rtlCol="0">
            <a:spAutoFit/>
          </a:bodyPr>
          <a:lstStyle/>
          <a:p>
            <a:r>
              <a:rPr lang="fi-FI" sz="1000" dirty="0"/>
              <a:t>www.pixaby.com</a:t>
            </a:r>
          </a:p>
        </p:txBody>
      </p:sp>
    </p:spTree>
    <p:extLst>
      <p:ext uri="{BB962C8B-B14F-4D97-AF65-F5344CB8AC3E}">
        <p14:creationId xmlns:p14="http://schemas.microsoft.com/office/powerpoint/2010/main" val="35532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1435</Words>
  <Application>Microsoft Office PowerPoint</Application>
  <PresentationFormat>Näytössä katseltava diaesitys (4:3)</PresentationFormat>
  <Paragraphs>67</Paragraphs>
  <Slides>8</Slides>
  <Notes>8</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8</vt:i4>
      </vt:variant>
    </vt:vector>
  </HeadingPairs>
  <TitlesOfParts>
    <vt:vector size="15" baseType="lpstr">
      <vt:lpstr>Arial</vt:lpstr>
      <vt:lpstr>Calibri</vt:lpstr>
      <vt:lpstr>Calibri Light</vt:lpstr>
      <vt:lpstr>Impact</vt:lpstr>
      <vt:lpstr>Lithos Pro Regular</vt:lpstr>
      <vt:lpstr>Office-teema</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Marika Huusko</dc:creator>
  <cp:lastModifiedBy>Marika Huusko</cp:lastModifiedBy>
  <cp:revision>12</cp:revision>
  <cp:lastPrinted>2019-12-17T09:29:31Z</cp:lastPrinted>
  <dcterms:created xsi:type="dcterms:W3CDTF">2019-12-16T11:40:13Z</dcterms:created>
  <dcterms:modified xsi:type="dcterms:W3CDTF">2019-12-18T08:42:00Z</dcterms:modified>
</cp:coreProperties>
</file>